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7" r:id="rId3"/>
    <p:sldId id="321" r:id="rId4"/>
    <p:sldId id="257" r:id="rId5"/>
    <p:sldId id="322" r:id="rId6"/>
    <p:sldId id="320" r:id="rId7"/>
    <p:sldId id="323" r:id="rId8"/>
    <p:sldId id="325" r:id="rId9"/>
    <p:sldId id="281" r:id="rId10"/>
    <p:sldId id="282" r:id="rId11"/>
    <p:sldId id="283" r:id="rId12"/>
    <p:sldId id="285" r:id="rId13"/>
    <p:sldId id="291" r:id="rId14"/>
    <p:sldId id="327" r:id="rId15"/>
    <p:sldId id="329" r:id="rId16"/>
    <p:sldId id="328" r:id="rId17"/>
    <p:sldId id="330" r:id="rId18"/>
    <p:sldId id="339" r:id="rId19"/>
    <p:sldId id="340" r:id="rId20"/>
    <p:sldId id="333" r:id="rId21"/>
    <p:sldId id="336" r:id="rId22"/>
    <p:sldId id="338" r:id="rId23"/>
    <p:sldId id="331" r:id="rId24"/>
    <p:sldId id="334" r:id="rId25"/>
    <p:sldId id="332" r:id="rId26"/>
    <p:sldId id="335" r:id="rId27"/>
    <p:sldId id="32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han yuan" initials="sy" lastIdx="1" clrIdx="0">
    <p:extLst>
      <p:ext uri="{19B8F6BF-5375-455C-9EA6-DF929625EA0E}">
        <p15:presenceInfo xmlns:p15="http://schemas.microsoft.com/office/powerpoint/2012/main" userId="f30299879e1e87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808A8"/>
    <a:srgbClr val="EB4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EA8FA-2254-4CFA-B020-A564978D0C0A}" v="50" dt="2024-04-01T15:57:47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0" autoAdjust="0"/>
    <p:restoredTop sz="86326" autoAdjust="0"/>
  </p:normalViewPr>
  <p:slideViewPr>
    <p:cSldViewPr snapToGrid="0">
      <p:cViewPr varScale="1">
        <p:scale>
          <a:sx n="88" d="100"/>
          <a:sy n="88" d="100"/>
        </p:scale>
        <p:origin x="10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una Bhaila" userId="a5a30a92-e182-46e9-bda9-746235df0a13" providerId="ADAL" clId="{A8C813A8-E763-4553-81F3-34F76AEA467F}"/>
    <pc:docChg chg="undo custSel addSld delSld modSld sldOrd">
      <pc:chgData name="Karuna Bhaila" userId="a5a30a92-e182-46e9-bda9-746235df0a13" providerId="ADAL" clId="{A8C813A8-E763-4553-81F3-34F76AEA467F}" dt="2023-04-03T07:20:43.009" v="2607" actId="20577"/>
      <pc:docMkLst>
        <pc:docMk/>
      </pc:docMkLst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4214696883" sldId="256"/>
        </pc:sldMkLst>
        <pc:spChg chg="mod">
          <ac:chgData name="Karuna Bhaila" userId="a5a30a92-e182-46e9-bda9-746235df0a13" providerId="ADAL" clId="{A8C813A8-E763-4553-81F3-34F76AEA467F}" dt="2023-04-03T03:54:12.992" v="75" actId="20577"/>
          <ac:spMkLst>
            <pc:docMk/>
            <pc:sldMk cId="4214696883" sldId="256"/>
            <ac:spMk id="17" creationId="{D058724A-063B-230E-F1E1-0EE4300C0F49}"/>
          </ac:spMkLst>
        </pc:spChg>
      </pc:sldChg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1015769525" sldId="257"/>
        </pc:sldMkLst>
        <pc:picChg chg="mod">
          <ac:chgData name="Karuna Bhaila" userId="a5a30a92-e182-46e9-bda9-746235df0a13" providerId="ADAL" clId="{A8C813A8-E763-4553-81F3-34F76AEA467F}" dt="2023-04-03T03:53:41.404" v="59" actId="1076"/>
          <ac:picMkLst>
            <pc:docMk/>
            <pc:sldMk cId="1015769525" sldId="257"/>
            <ac:picMk id="5" creationId="{00000000-0000-0000-0000-000000000000}"/>
          </ac:picMkLst>
        </pc:picChg>
      </pc:sldChg>
      <pc:sldChg chg="del">
        <pc:chgData name="Karuna Bhaila" userId="a5a30a92-e182-46e9-bda9-746235df0a13" providerId="ADAL" clId="{A8C813A8-E763-4553-81F3-34F76AEA467F}" dt="2023-04-03T04:13:58.232" v="467" actId="2696"/>
        <pc:sldMkLst>
          <pc:docMk/>
          <pc:sldMk cId="1646314654" sldId="258"/>
        </pc:sldMkLst>
      </pc:sldChg>
      <pc:sldChg chg="add del">
        <pc:chgData name="Karuna Bhaila" userId="a5a30a92-e182-46e9-bda9-746235df0a13" providerId="ADAL" clId="{A8C813A8-E763-4553-81F3-34F76AEA467F}" dt="2023-04-03T04:14:57.324" v="469" actId="2696"/>
        <pc:sldMkLst>
          <pc:docMk/>
          <pc:sldMk cId="1845635061" sldId="258"/>
        </pc:sldMkLst>
      </pc:sldChg>
      <pc:sldChg chg="modSp add del mod">
        <pc:chgData name="Karuna Bhaila" userId="a5a30a92-e182-46e9-bda9-746235df0a13" providerId="ADAL" clId="{A8C813A8-E763-4553-81F3-34F76AEA467F}" dt="2023-04-03T05:37:51.445" v="1427" actId="47"/>
        <pc:sldMkLst>
          <pc:docMk/>
          <pc:sldMk cId="4241705172" sldId="258"/>
        </pc:sldMkLst>
        <pc:spChg chg="mod">
          <ac:chgData name="Karuna Bhaila" userId="a5a30a92-e182-46e9-bda9-746235df0a13" providerId="ADAL" clId="{A8C813A8-E763-4553-81F3-34F76AEA467F}" dt="2023-04-03T05:34:50.874" v="1152" actId="20577"/>
          <ac:spMkLst>
            <pc:docMk/>
            <pc:sldMk cId="4241705172" sldId="258"/>
            <ac:spMk id="2" creationId="{00000000-0000-0000-0000-000000000000}"/>
          </ac:spMkLst>
        </pc:spChg>
      </pc:sldChg>
      <pc:sldChg chg="del">
        <pc:chgData name="Karuna Bhaila" userId="a5a30a92-e182-46e9-bda9-746235df0a13" providerId="ADAL" clId="{A8C813A8-E763-4553-81F3-34F76AEA467F}" dt="2023-04-03T04:13:58.232" v="467" actId="2696"/>
        <pc:sldMkLst>
          <pc:docMk/>
          <pc:sldMk cId="1884284023" sldId="259"/>
        </pc:sldMkLst>
      </pc:sldChg>
      <pc:sldChg chg="add del">
        <pc:chgData name="Karuna Bhaila" userId="a5a30a92-e182-46e9-bda9-746235df0a13" providerId="ADAL" clId="{A8C813A8-E763-4553-81F3-34F76AEA467F}" dt="2023-04-03T05:37:53.555" v="1428" actId="47"/>
        <pc:sldMkLst>
          <pc:docMk/>
          <pc:sldMk cId="2740535552" sldId="259"/>
        </pc:sldMkLst>
      </pc:sldChg>
      <pc:sldChg chg="add del">
        <pc:chgData name="Karuna Bhaila" userId="a5a30a92-e182-46e9-bda9-746235df0a13" providerId="ADAL" clId="{A8C813A8-E763-4553-81F3-34F76AEA467F}" dt="2023-04-03T04:14:57.324" v="469" actId="2696"/>
        <pc:sldMkLst>
          <pc:docMk/>
          <pc:sldMk cId="4130762846" sldId="259"/>
        </pc:sldMkLst>
      </pc:sldChg>
      <pc:sldChg chg="add del">
        <pc:chgData name="Karuna Bhaila" userId="a5a30a92-e182-46e9-bda9-746235df0a13" providerId="ADAL" clId="{A8C813A8-E763-4553-81F3-34F76AEA467F}" dt="2023-04-03T04:34:33.852" v="501" actId="2696"/>
        <pc:sldMkLst>
          <pc:docMk/>
          <pc:sldMk cId="574298897" sldId="261"/>
        </pc:sldMkLst>
      </pc:sldChg>
      <pc:sldChg chg="add del">
        <pc:chgData name="Karuna Bhaila" userId="a5a30a92-e182-46e9-bda9-746235df0a13" providerId="ADAL" clId="{A8C813A8-E763-4553-81F3-34F76AEA467F}" dt="2023-04-03T05:38:13.942" v="1430" actId="47"/>
        <pc:sldMkLst>
          <pc:docMk/>
          <pc:sldMk cId="663122202" sldId="261"/>
        </pc:sldMkLst>
      </pc:sldChg>
      <pc:sldChg chg="add del">
        <pc:chgData name="Karuna Bhaila" userId="a5a30a92-e182-46e9-bda9-746235df0a13" providerId="ADAL" clId="{A8C813A8-E763-4553-81F3-34F76AEA467F}" dt="2023-04-03T04:34:33.852" v="501" actId="2696"/>
        <pc:sldMkLst>
          <pc:docMk/>
          <pc:sldMk cId="3014232946" sldId="263"/>
        </pc:sldMkLst>
      </pc:sldChg>
      <pc:sldChg chg="add del">
        <pc:chgData name="Karuna Bhaila" userId="a5a30a92-e182-46e9-bda9-746235df0a13" providerId="ADAL" clId="{A8C813A8-E763-4553-81F3-34F76AEA467F}" dt="2023-04-03T05:38:11.884" v="1429" actId="47"/>
        <pc:sldMkLst>
          <pc:docMk/>
          <pc:sldMk cId="3916506260" sldId="263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1958569349" sldId="264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868597888" sldId="266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1425293577" sldId="272"/>
        </pc:sldMkLst>
      </pc:sldChg>
      <pc:sldChg chg="add del">
        <pc:chgData name="Karuna Bhaila" userId="a5a30a92-e182-46e9-bda9-746235df0a13" providerId="ADAL" clId="{A8C813A8-E763-4553-81F3-34F76AEA467F}" dt="2023-04-03T05:45:30.409" v="1440" actId="47"/>
        <pc:sldMkLst>
          <pc:docMk/>
          <pc:sldMk cId="1245389500" sldId="274"/>
        </pc:sldMkLst>
      </pc:sldChg>
      <pc:sldChg chg="delSp modSp del mod">
        <pc:chgData name="Karuna Bhaila" userId="a5a30a92-e182-46e9-bda9-746235df0a13" providerId="ADAL" clId="{A8C813A8-E763-4553-81F3-34F76AEA467F}" dt="2023-04-03T04:13:04.039" v="452" actId="47"/>
        <pc:sldMkLst>
          <pc:docMk/>
          <pc:sldMk cId="560853767" sldId="275"/>
        </pc:sldMkLst>
        <pc:spChg chg="mod">
          <ac:chgData name="Karuna Bhaila" userId="a5a30a92-e182-46e9-bda9-746235df0a13" providerId="ADAL" clId="{A8C813A8-E763-4553-81F3-34F76AEA467F}" dt="2023-04-03T04:12:51.456" v="449" actId="20577"/>
          <ac:spMkLst>
            <pc:docMk/>
            <pc:sldMk cId="560853767" sldId="275"/>
            <ac:spMk id="3" creationId="{77AF8AC1-A400-F73A-52F0-0E3F35B99B6D}"/>
          </ac:spMkLst>
        </pc:spChg>
        <pc:picChg chg="del mod">
          <ac:chgData name="Karuna Bhaila" userId="a5a30a92-e182-46e9-bda9-746235df0a13" providerId="ADAL" clId="{A8C813A8-E763-4553-81F3-34F76AEA467F}" dt="2023-04-03T04:13:02.325" v="451" actId="21"/>
          <ac:picMkLst>
            <pc:docMk/>
            <pc:sldMk cId="560853767" sldId="275"/>
            <ac:picMk id="5" creationId="{00000000-0000-0000-0000-000000000000}"/>
          </ac:picMkLst>
        </pc:picChg>
      </pc:sldChg>
      <pc:sldChg chg="add del">
        <pc:chgData name="Karuna Bhaila" userId="a5a30a92-e182-46e9-bda9-746235df0a13" providerId="ADAL" clId="{A8C813A8-E763-4553-81F3-34F76AEA467F}" dt="2023-04-03T04:34:44.871" v="502" actId="47"/>
        <pc:sldMkLst>
          <pc:docMk/>
          <pc:sldMk cId="1983574950" sldId="276"/>
        </pc:sldMkLst>
      </pc:sldChg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2543148632" sldId="277"/>
        </pc:sldMkLst>
        <pc:spChg chg="mod">
          <ac:chgData name="Karuna Bhaila" userId="a5a30a92-e182-46e9-bda9-746235df0a13" providerId="ADAL" clId="{A8C813A8-E763-4553-81F3-34F76AEA467F}" dt="2023-04-03T03:58:04.820" v="256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 add del ord modAnim">
        <pc:chgData name="Karuna Bhaila" userId="a5a30a92-e182-46e9-bda9-746235df0a13" providerId="ADAL" clId="{A8C813A8-E763-4553-81F3-34F76AEA467F}" dt="2023-04-03T05:38:23.059" v="1431" actId="207"/>
        <pc:sldMkLst>
          <pc:docMk/>
          <pc:sldMk cId="2457157007" sldId="281"/>
        </pc:sldMkLst>
        <pc:spChg chg="mod">
          <ac:chgData name="Karuna Bhaila" userId="a5a30a92-e182-46e9-bda9-746235df0a13" providerId="ADAL" clId="{A8C813A8-E763-4553-81F3-34F76AEA467F}" dt="2023-04-03T05:38:23.059" v="1431" actId="207"/>
          <ac:spMkLst>
            <pc:docMk/>
            <pc:sldMk cId="2457157007" sldId="281"/>
            <ac:spMk id="3" creationId="{3D15B6F0-9A32-FD46-9FCA-E8226267EB84}"/>
          </ac:spMkLst>
        </pc:spChg>
      </pc:sldChg>
      <pc:sldChg chg="modSp add del modAnim">
        <pc:chgData name="Karuna Bhaila" userId="a5a30a92-e182-46e9-bda9-746235df0a13" providerId="ADAL" clId="{A8C813A8-E763-4553-81F3-34F76AEA467F}" dt="2023-04-03T06:14:12.668" v="1603" actId="20577"/>
        <pc:sldMkLst>
          <pc:docMk/>
          <pc:sldMk cId="1669516834" sldId="282"/>
        </pc:sldMkLst>
        <pc:spChg chg="mod">
          <ac:chgData name="Karuna Bhaila" userId="a5a30a92-e182-46e9-bda9-746235df0a13" providerId="ADAL" clId="{A8C813A8-E763-4553-81F3-34F76AEA467F}" dt="2023-04-03T06:14:02.010" v="1599" actId="20577"/>
          <ac:spMkLst>
            <pc:docMk/>
            <pc:sldMk cId="1669516834" sldId="282"/>
            <ac:spMk id="2" creationId="{25202A9E-29BB-3341-BD2A-1C0CB3FB0CC1}"/>
          </ac:spMkLst>
        </pc:spChg>
        <pc:spChg chg="mod">
          <ac:chgData name="Karuna Bhaila" userId="a5a30a92-e182-46e9-bda9-746235df0a13" providerId="ADAL" clId="{A8C813A8-E763-4553-81F3-34F76AEA467F}" dt="2023-04-03T06:14:12.668" v="1603" actId="20577"/>
          <ac:spMkLst>
            <pc:docMk/>
            <pc:sldMk cId="1669516834" sldId="282"/>
            <ac:spMk id="3" creationId="{BE48EB61-1A60-5F43-9E65-2DE92D7157DC}"/>
          </ac:spMkLst>
        </pc:spChg>
      </pc:sldChg>
      <pc:sldChg chg="modSp add del modAnim">
        <pc:chgData name="Karuna Bhaila" userId="a5a30a92-e182-46e9-bda9-746235df0a13" providerId="ADAL" clId="{A8C813A8-E763-4553-81F3-34F76AEA467F}" dt="2023-04-03T06:14:58.583" v="1605" actId="20577"/>
        <pc:sldMkLst>
          <pc:docMk/>
          <pc:sldMk cId="2857348110" sldId="283"/>
        </pc:sldMkLst>
        <pc:spChg chg="mod">
          <ac:chgData name="Karuna Bhaila" userId="a5a30a92-e182-46e9-bda9-746235df0a13" providerId="ADAL" clId="{A8C813A8-E763-4553-81F3-34F76AEA467F}" dt="2023-04-03T06:14:58.583" v="1605" actId="20577"/>
          <ac:spMkLst>
            <pc:docMk/>
            <pc:sldMk cId="2857348110" sldId="283"/>
            <ac:spMk id="2" creationId="{791EAADA-65E1-914E-AC52-1C12DF6A4200}"/>
          </ac:spMkLst>
        </pc:spChg>
      </pc:sldChg>
      <pc:sldChg chg="add del modAnim">
        <pc:chgData name="Karuna Bhaila" userId="a5a30a92-e182-46e9-bda9-746235df0a13" providerId="ADAL" clId="{A8C813A8-E763-4553-81F3-34F76AEA467F}" dt="2023-04-03T05:39:00.672" v="1432" actId="47"/>
        <pc:sldMkLst>
          <pc:docMk/>
          <pc:sldMk cId="2910994050" sldId="284"/>
        </pc:sldMkLst>
      </pc:sldChg>
      <pc:sldChg chg="add del modAnim">
        <pc:chgData name="Karuna Bhaila" userId="a5a30a92-e182-46e9-bda9-746235df0a13" providerId="ADAL" clId="{A8C813A8-E763-4553-81F3-34F76AEA467F}" dt="2023-04-03T04:33:04.951" v="491" actId="47"/>
        <pc:sldMkLst>
          <pc:docMk/>
          <pc:sldMk cId="1785826288" sldId="285"/>
        </pc:sldMkLst>
      </pc:sldChg>
      <pc:sldChg chg="add del">
        <pc:chgData name="Karuna Bhaila" userId="a5a30a92-e182-46e9-bda9-746235df0a13" providerId="ADAL" clId="{A8C813A8-E763-4553-81F3-34F76AEA467F}" dt="2023-04-03T05:49:20.672" v="1503" actId="47"/>
        <pc:sldMkLst>
          <pc:docMk/>
          <pc:sldMk cId="954939025" sldId="286"/>
        </pc:sldMkLst>
      </pc:sldChg>
      <pc:sldChg chg="modSp add del ord modAnim">
        <pc:chgData name="Karuna Bhaila" userId="a5a30a92-e182-46e9-bda9-746235df0a13" providerId="ADAL" clId="{A8C813A8-E763-4553-81F3-34F76AEA467F}" dt="2023-04-03T06:54:29.765" v="2136" actId="47"/>
        <pc:sldMkLst>
          <pc:docMk/>
          <pc:sldMk cId="1097355618" sldId="287"/>
        </pc:sldMkLst>
        <pc:spChg chg="mod">
          <ac:chgData name="Karuna Bhaila" userId="a5a30a92-e182-46e9-bda9-746235df0a13" providerId="ADAL" clId="{A8C813A8-E763-4553-81F3-34F76AEA467F}" dt="2023-04-03T06:20:16.790" v="1674" actId="20577"/>
          <ac:spMkLst>
            <pc:docMk/>
            <pc:sldMk cId="1097355618" sldId="287"/>
            <ac:spMk id="3" creationId="{9C673664-1A9B-1044-B880-4DA6168C380A}"/>
          </ac:spMkLst>
        </pc:spChg>
      </pc:sldChg>
      <pc:sldChg chg="modSp add del mod ord modAnim">
        <pc:chgData name="Karuna Bhaila" userId="a5a30a92-e182-46e9-bda9-746235df0a13" providerId="ADAL" clId="{A8C813A8-E763-4553-81F3-34F76AEA467F}" dt="2023-04-03T07:19:50.887" v="2586" actId="20577"/>
        <pc:sldMkLst>
          <pc:docMk/>
          <pc:sldMk cId="2371629518" sldId="291"/>
        </pc:sldMkLst>
        <pc:spChg chg="mod">
          <ac:chgData name="Karuna Bhaila" userId="a5a30a92-e182-46e9-bda9-746235df0a13" providerId="ADAL" clId="{A8C813A8-E763-4553-81F3-34F76AEA467F}" dt="2023-04-03T06:15:23.949" v="1609" actId="20577"/>
          <ac:spMkLst>
            <pc:docMk/>
            <pc:sldMk cId="2371629518" sldId="291"/>
            <ac:spMk id="2" creationId="{E8B67AE2-112D-A847-A82D-F3130F664C07}"/>
          </ac:spMkLst>
        </pc:spChg>
        <pc:spChg chg="mod">
          <ac:chgData name="Karuna Bhaila" userId="a5a30a92-e182-46e9-bda9-746235df0a13" providerId="ADAL" clId="{A8C813A8-E763-4553-81F3-34F76AEA467F}" dt="2023-04-03T07:19:50.887" v="2586" actId="20577"/>
          <ac:spMkLst>
            <pc:docMk/>
            <pc:sldMk cId="2371629518" sldId="291"/>
            <ac:spMk id="3" creationId="{806211EC-C9AC-3F45-88A6-3125036FDA80}"/>
          </ac:spMkLst>
        </pc:spChg>
      </pc:sldChg>
      <pc:sldChg chg="add del modAnim">
        <pc:chgData name="Karuna Bhaila" userId="a5a30a92-e182-46e9-bda9-746235df0a13" providerId="ADAL" clId="{A8C813A8-E763-4553-81F3-34F76AEA467F}" dt="2023-04-03T05:43:58.723" v="1433" actId="47"/>
        <pc:sldMkLst>
          <pc:docMk/>
          <pc:sldMk cId="3769860544" sldId="292"/>
        </pc:sldMkLst>
      </pc:sldChg>
      <pc:sldChg chg="add del modAnim">
        <pc:chgData name="Karuna Bhaila" userId="a5a30a92-e182-46e9-bda9-746235df0a13" providerId="ADAL" clId="{A8C813A8-E763-4553-81F3-34F76AEA467F}" dt="2023-04-03T05:44:10.136" v="1434" actId="47"/>
        <pc:sldMkLst>
          <pc:docMk/>
          <pc:sldMk cId="3389810869" sldId="294"/>
        </pc:sldMkLst>
      </pc:sldChg>
      <pc:sldChg chg="add del">
        <pc:chgData name="Karuna Bhaila" userId="a5a30a92-e182-46e9-bda9-746235df0a13" providerId="ADAL" clId="{A8C813A8-E763-4553-81F3-34F76AEA467F}" dt="2023-04-03T06:05:27.528" v="1576" actId="47"/>
        <pc:sldMkLst>
          <pc:docMk/>
          <pc:sldMk cId="698118803" sldId="295"/>
        </pc:sldMkLst>
      </pc:sldChg>
      <pc:sldChg chg="add del modAnim">
        <pc:chgData name="Karuna Bhaila" userId="a5a30a92-e182-46e9-bda9-746235df0a13" providerId="ADAL" clId="{A8C813A8-E763-4553-81F3-34F76AEA467F}" dt="2023-04-03T05:44:50.573" v="1435" actId="47"/>
        <pc:sldMkLst>
          <pc:docMk/>
          <pc:sldMk cId="2011283534" sldId="296"/>
        </pc:sldMkLst>
      </pc:sldChg>
      <pc:sldChg chg="add del modAnim">
        <pc:chgData name="Karuna Bhaila" userId="a5a30a92-e182-46e9-bda9-746235df0a13" providerId="ADAL" clId="{A8C813A8-E763-4553-81F3-34F76AEA467F}" dt="2023-04-03T05:44:51.838" v="1436" actId="47"/>
        <pc:sldMkLst>
          <pc:docMk/>
          <pc:sldMk cId="1096391626" sldId="297"/>
        </pc:sldMkLst>
      </pc:sldChg>
      <pc:sldChg chg="add del modAnim">
        <pc:chgData name="Karuna Bhaila" userId="a5a30a92-e182-46e9-bda9-746235df0a13" providerId="ADAL" clId="{A8C813A8-E763-4553-81F3-34F76AEA467F}" dt="2023-04-03T06:05:30.186" v="1577" actId="47"/>
        <pc:sldMkLst>
          <pc:docMk/>
          <pc:sldMk cId="3262355839" sldId="298"/>
        </pc:sldMkLst>
      </pc:sldChg>
      <pc:sldChg chg="add del modAnim">
        <pc:chgData name="Karuna Bhaila" userId="a5a30a92-e182-46e9-bda9-746235df0a13" providerId="ADAL" clId="{A8C813A8-E763-4553-81F3-34F76AEA467F}" dt="2023-04-03T05:44:56.536" v="1437" actId="47"/>
        <pc:sldMkLst>
          <pc:docMk/>
          <pc:sldMk cId="16217080" sldId="299"/>
        </pc:sldMkLst>
      </pc:sldChg>
      <pc:sldChg chg="add del modAnim">
        <pc:chgData name="Karuna Bhaila" userId="a5a30a92-e182-46e9-bda9-746235df0a13" providerId="ADAL" clId="{A8C813A8-E763-4553-81F3-34F76AEA467F}" dt="2023-04-03T06:05:33.804" v="1578" actId="47"/>
        <pc:sldMkLst>
          <pc:docMk/>
          <pc:sldMk cId="1972464653" sldId="300"/>
        </pc:sldMkLst>
      </pc:sldChg>
      <pc:sldChg chg="add del">
        <pc:chgData name="Karuna Bhaila" userId="a5a30a92-e182-46e9-bda9-746235df0a13" providerId="ADAL" clId="{A8C813A8-E763-4553-81F3-34F76AEA467F}" dt="2023-04-03T05:45:18.863" v="1438" actId="47"/>
        <pc:sldMkLst>
          <pc:docMk/>
          <pc:sldMk cId="3618144492" sldId="301"/>
        </pc:sldMkLst>
      </pc:sldChg>
      <pc:sldChg chg="add del">
        <pc:chgData name="Karuna Bhaila" userId="a5a30a92-e182-46e9-bda9-746235df0a13" providerId="ADAL" clId="{A8C813A8-E763-4553-81F3-34F76AEA467F}" dt="2023-04-03T06:05:34.823" v="1579" actId="47"/>
        <pc:sldMkLst>
          <pc:docMk/>
          <pc:sldMk cId="4204361871" sldId="302"/>
        </pc:sldMkLst>
      </pc:sldChg>
      <pc:sldChg chg="add del modAnim">
        <pc:chgData name="Karuna Bhaila" userId="a5a30a92-e182-46e9-bda9-746235df0a13" providerId="ADAL" clId="{A8C813A8-E763-4553-81F3-34F76AEA467F}" dt="2023-04-03T05:48:32.736" v="1502" actId="47"/>
        <pc:sldMkLst>
          <pc:docMk/>
          <pc:sldMk cId="1596188119" sldId="304"/>
        </pc:sldMkLst>
      </pc:sldChg>
      <pc:sldChg chg="add del modAnim">
        <pc:chgData name="Karuna Bhaila" userId="a5a30a92-e182-46e9-bda9-746235df0a13" providerId="ADAL" clId="{A8C813A8-E763-4553-81F3-34F76AEA467F}" dt="2023-04-03T06:05:36.635" v="1580" actId="47"/>
        <pc:sldMkLst>
          <pc:docMk/>
          <pc:sldMk cId="4280598938" sldId="305"/>
        </pc:sldMkLst>
      </pc:sldChg>
      <pc:sldChg chg="add del">
        <pc:chgData name="Karuna Bhaila" userId="a5a30a92-e182-46e9-bda9-746235df0a13" providerId="ADAL" clId="{A8C813A8-E763-4553-81F3-34F76AEA467F}" dt="2023-04-03T05:45:23.285" v="1439" actId="47"/>
        <pc:sldMkLst>
          <pc:docMk/>
          <pc:sldMk cId="1739929198" sldId="306"/>
        </pc:sldMkLst>
      </pc:sldChg>
      <pc:sldChg chg="add del">
        <pc:chgData name="Karuna Bhaila" userId="a5a30a92-e182-46e9-bda9-746235df0a13" providerId="ADAL" clId="{A8C813A8-E763-4553-81F3-34F76AEA467F}" dt="2023-04-03T04:32:53.591" v="489" actId="47"/>
        <pc:sldMkLst>
          <pc:docMk/>
          <pc:sldMk cId="737872095" sldId="307"/>
        </pc:sldMkLst>
      </pc:sldChg>
      <pc:sldChg chg="add del modAnim">
        <pc:chgData name="Karuna Bhaila" userId="a5a30a92-e182-46e9-bda9-746235df0a13" providerId="ADAL" clId="{A8C813A8-E763-4553-81F3-34F76AEA467F}" dt="2023-04-03T05:47:36.947" v="1497" actId="47"/>
        <pc:sldMkLst>
          <pc:docMk/>
          <pc:sldMk cId="538853817" sldId="308"/>
        </pc:sldMkLst>
      </pc:sldChg>
      <pc:sldChg chg="add del modAnim">
        <pc:chgData name="Karuna Bhaila" userId="a5a30a92-e182-46e9-bda9-746235df0a13" providerId="ADAL" clId="{A8C813A8-E763-4553-81F3-34F76AEA467F}" dt="2023-04-03T05:47:37.463" v="1498" actId="47"/>
        <pc:sldMkLst>
          <pc:docMk/>
          <pc:sldMk cId="4043559449" sldId="309"/>
        </pc:sldMkLst>
      </pc:sldChg>
      <pc:sldChg chg="add del modAnim">
        <pc:chgData name="Karuna Bhaila" userId="a5a30a92-e182-46e9-bda9-746235df0a13" providerId="ADAL" clId="{A8C813A8-E763-4553-81F3-34F76AEA467F}" dt="2023-04-03T05:47:38.623" v="1499" actId="47"/>
        <pc:sldMkLst>
          <pc:docMk/>
          <pc:sldMk cId="3148099309" sldId="310"/>
        </pc:sldMkLst>
      </pc:sldChg>
      <pc:sldChg chg="add del">
        <pc:chgData name="Karuna Bhaila" userId="a5a30a92-e182-46e9-bda9-746235df0a13" providerId="ADAL" clId="{A8C813A8-E763-4553-81F3-34F76AEA467F}" dt="2023-04-03T05:47:33.522" v="1494" actId="47"/>
        <pc:sldMkLst>
          <pc:docMk/>
          <pc:sldMk cId="2626579737" sldId="311"/>
        </pc:sldMkLst>
      </pc:sldChg>
      <pc:sldChg chg="add del modAnim">
        <pc:chgData name="Karuna Bhaila" userId="a5a30a92-e182-46e9-bda9-746235df0a13" providerId="ADAL" clId="{A8C813A8-E763-4553-81F3-34F76AEA467F}" dt="2023-04-03T05:47:34.366" v="1495" actId="47"/>
        <pc:sldMkLst>
          <pc:docMk/>
          <pc:sldMk cId="3786508517" sldId="312"/>
        </pc:sldMkLst>
      </pc:sldChg>
      <pc:sldChg chg="add del modAnim">
        <pc:chgData name="Karuna Bhaila" userId="a5a30a92-e182-46e9-bda9-746235df0a13" providerId="ADAL" clId="{A8C813A8-E763-4553-81F3-34F76AEA467F}" dt="2023-04-03T05:47:34.794" v="1496" actId="47"/>
        <pc:sldMkLst>
          <pc:docMk/>
          <pc:sldMk cId="2254525003" sldId="313"/>
        </pc:sldMkLst>
      </pc:sldChg>
      <pc:sldChg chg="add del modAnim">
        <pc:chgData name="Karuna Bhaila" userId="a5a30a92-e182-46e9-bda9-746235df0a13" providerId="ADAL" clId="{A8C813A8-E763-4553-81F3-34F76AEA467F}" dt="2023-04-03T05:47:31.719" v="1493" actId="47"/>
        <pc:sldMkLst>
          <pc:docMk/>
          <pc:sldMk cId="3442753951" sldId="314"/>
        </pc:sldMkLst>
      </pc:sldChg>
      <pc:sldChg chg="add del">
        <pc:chgData name="Karuna Bhaila" userId="a5a30a92-e182-46e9-bda9-746235df0a13" providerId="ADAL" clId="{A8C813A8-E763-4553-81F3-34F76AEA467F}" dt="2023-04-03T04:34:02.772" v="498" actId="47"/>
        <pc:sldMkLst>
          <pc:docMk/>
          <pc:sldMk cId="1269787812" sldId="315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2480758535" sldId="316"/>
        </pc:sldMkLst>
      </pc:sldChg>
      <pc:sldChg chg="add del modAnim">
        <pc:chgData name="Karuna Bhaila" userId="a5a30a92-e182-46e9-bda9-746235df0a13" providerId="ADAL" clId="{A8C813A8-E763-4553-81F3-34F76AEA467F}" dt="2023-04-03T05:47:21.472" v="1492" actId="47"/>
        <pc:sldMkLst>
          <pc:docMk/>
          <pc:sldMk cId="3579879465" sldId="317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838780951" sldId="318"/>
        </pc:sldMkLst>
      </pc:sldChg>
      <pc:sldChg chg="addSp delSp modSp add del mod ord modAnim">
        <pc:chgData name="Karuna Bhaila" userId="a5a30a92-e182-46e9-bda9-746235df0a13" providerId="ADAL" clId="{A8C813A8-E763-4553-81F3-34F76AEA467F}" dt="2023-04-03T06:21:27.817" v="1741" actId="47"/>
        <pc:sldMkLst>
          <pc:docMk/>
          <pc:sldMk cId="3744529695" sldId="319"/>
        </pc:sldMkLst>
        <pc:spChg chg="mod">
          <ac:chgData name="Karuna Bhaila" userId="a5a30a92-e182-46e9-bda9-746235df0a13" providerId="ADAL" clId="{A8C813A8-E763-4553-81F3-34F76AEA467F}" dt="2023-04-03T05:46:07.476" v="1464" actId="20577"/>
          <ac:spMkLst>
            <pc:docMk/>
            <pc:sldMk cId="3744529695" sldId="319"/>
            <ac:spMk id="2" creationId="{3AE94F5D-085F-8C44-9E86-A50CFB0CB271}"/>
          </ac:spMkLst>
        </pc:spChg>
        <pc:spChg chg="add del mod ord">
          <ac:chgData name="Karuna Bhaila" userId="a5a30a92-e182-46e9-bda9-746235df0a13" providerId="ADAL" clId="{A8C813A8-E763-4553-81F3-34F76AEA467F}" dt="2023-04-03T05:47:41.002" v="1500" actId="478"/>
          <ac:spMkLst>
            <pc:docMk/>
            <pc:sldMk cId="3744529695" sldId="319"/>
            <ac:spMk id="3" creationId="{D7AD5302-A40E-844F-B1F6-17D11D81116C}"/>
          </ac:spMkLst>
        </pc:spChg>
        <pc:picChg chg="mod">
          <ac:chgData name="Karuna Bhaila" userId="a5a30a92-e182-46e9-bda9-746235df0a13" providerId="ADAL" clId="{A8C813A8-E763-4553-81F3-34F76AEA467F}" dt="2023-04-03T05:47:46.080" v="1501" actId="1076"/>
          <ac:picMkLst>
            <pc:docMk/>
            <pc:sldMk cId="3744529695" sldId="319"/>
            <ac:picMk id="4" creationId="{1FBCC7D0-699F-4046-9D9B-BC8429FC48A5}"/>
          </ac:picMkLst>
        </pc:picChg>
      </pc:sldChg>
      <pc:sldChg chg="addSp modSp add del mod ord">
        <pc:chgData name="Karuna Bhaila" userId="a5a30a92-e182-46e9-bda9-746235df0a13" providerId="ADAL" clId="{A8C813A8-E763-4553-81F3-34F76AEA467F}" dt="2023-04-03T05:29:12.203" v="1037" actId="20577"/>
        <pc:sldMkLst>
          <pc:docMk/>
          <pc:sldMk cId="3282328723" sldId="320"/>
        </pc:sldMkLst>
        <pc:spChg chg="mod">
          <ac:chgData name="Karuna Bhaila" userId="a5a30a92-e182-46e9-bda9-746235df0a13" providerId="ADAL" clId="{A8C813A8-E763-4553-81F3-34F76AEA467F}" dt="2023-04-03T05:29:12.203" v="1037" actId="20577"/>
          <ac:spMkLst>
            <pc:docMk/>
            <pc:sldMk cId="3282328723" sldId="320"/>
            <ac:spMk id="3" creationId="{A5CC5B22-FBA9-9481-2FB3-043C661EF513}"/>
          </ac:spMkLst>
        </pc:spChg>
        <pc:spChg chg="mod">
          <ac:chgData name="Karuna Bhaila" userId="a5a30a92-e182-46e9-bda9-746235df0a13" providerId="ADAL" clId="{A8C813A8-E763-4553-81F3-34F76AEA467F}" dt="2023-04-03T05:26:20.357" v="917" actId="1076"/>
          <ac:spMkLst>
            <pc:docMk/>
            <pc:sldMk cId="3282328723" sldId="320"/>
            <ac:spMk id="7" creationId="{9EFC17B4-CD61-DCF5-9258-1E0486782A01}"/>
          </ac:spMkLst>
        </pc:spChg>
        <pc:grpChg chg="add mod">
          <ac:chgData name="Karuna Bhaila" userId="a5a30a92-e182-46e9-bda9-746235df0a13" providerId="ADAL" clId="{A8C813A8-E763-4553-81F3-34F76AEA467F}" dt="2023-04-03T05:26:20.357" v="917" actId="1076"/>
          <ac:grpSpMkLst>
            <pc:docMk/>
            <pc:sldMk cId="3282328723" sldId="320"/>
            <ac:grpSpMk id="5" creationId="{8F73A81A-A09E-8411-3A30-59E104901AC8}"/>
          </ac:grpSpMkLst>
        </pc:grpChg>
        <pc:picChg chg="mod">
          <ac:chgData name="Karuna Bhaila" userId="a5a30a92-e182-46e9-bda9-746235df0a13" providerId="ADAL" clId="{A8C813A8-E763-4553-81F3-34F76AEA467F}" dt="2023-04-03T05:26:20.357" v="917" actId="1076"/>
          <ac:picMkLst>
            <pc:docMk/>
            <pc:sldMk cId="3282328723" sldId="320"/>
            <ac:picMk id="6" creationId="{A980DB04-6452-5B3C-0D23-8E126AB9F671}"/>
          </ac:picMkLst>
        </pc:picChg>
      </pc:sldChg>
      <pc:sldChg chg="addSp delSp 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448702473" sldId="321"/>
        </pc:sldMkLst>
        <pc:spChg chg="del">
          <ac:chgData name="Karuna Bhaila" userId="a5a30a92-e182-46e9-bda9-746235df0a13" providerId="ADAL" clId="{A8C813A8-E763-4553-81F3-34F76AEA467F}" dt="2023-04-03T03:52:25.579" v="1" actId="931"/>
          <ac:spMkLst>
            <pc:docMk/>
            <pc:sldMk cId="448702473" sldId="321"/>
            <ac:spMk id="3" creationId="{4A7BB1C6-6A1C-C9EF-BB0A-39B3A0829D82}"/>
          </ac:spMkLst>
        </pc:spChg>
        <pc:picChg chg="add mod">
          <ac:chgData name="Karuna Bhaila" userId="a5a30a92-e182-46e9-bda9-746235df0a13" providerId="ADAL" clId="{A8C813A8-E763-4553-81F3-34F76AEA467F}" dt="2023-04-03T03:52:31.867" v="4" actId="1076"/>
          <ac:picMkLst>
            <pc:docMk/>
            <pc:sldMk cId="448702473" sldId="321"/>
            <ac:picMk id="6" creationId="{0082273C-C127-C1E9-5B80-6B4CF32103E4}"/>
          </ac:picMkLst>
        </pc:picChg>
      </pc:sldChg>
      <pc:sldChg chg="addSp modSp add del mod ord">
        <pc:chgData name="Karuna Bhaila" userId="a5a30a92-e182-46e9-bda9-746235df0a13" providerId="ADAL" clId="{A8C813A8-E763-4553-81F3-34F76AEA467F}" dt="2023-04-03T04:33:04.951" v="491" actId="47"/>
        <pc:sldMkLst>
          <pc:docMk/>
          <pc:sldMk cId="910575781" sldId="322"/>
        </pc:sldMkLst>
        <pc:picChg chg="add mod">
          <ac:chgData name="Karuna Bhaila" userId="a5a30a92-e182-46e9-bda9-746235df0a13" providerId="ADAL" clId="{A8C813A8-E763-4553-81F3-34F76AEA467F}" dt="2023-04-03T04:09:10.111" v="263" actId="1076"/>
          <ac:picMkLst>
            <pc:docMk/>
            <pc:sldMk cId="910575781" sldId="322"/>
            <ac:picMk id="5" creationId="{66C3E032-F5E1-75D5-4366-020FFC4E78A5}"/>
          </ac:picMkLst>
        </pc:picChg>
      </pc:sldChg>
      <pc:sldChg chg="addSp modSp add del mod">
        <pc:chgData name="Karuna Bhaila" userId="a5a30a92-e182-46e9-bda9-746235df0a13" providerId="ADAL" clId="{A8C813A8-E763-4553-81F3-34F76AEA467F}" dt="2023-04-03T07:17:20.229" v="2534" actId="20577"/>
        <pc:sldMkLst>
          <pc:docMk/>
          <pc:sldMk cId="1816047317" sldId="323"/>
        </pc:sldMkLst>
        <pc:spChg chg="mod">
          <ac:chgData name="Karuna Bhaila" userId="a5a30a92-e182-46e9-bda9-746235df0a13" providerId="ADAL" clId="{A8C813A8-E763-4553-81F3-34F76AEA467F}" dt="2023-04-03T07:17:20.229" v="2534" actId="20577"/>
          <ac:spMkLst>
            <pc:docMk/>
            <pc:sldMk cId="1816047317" sldId="323"/>
            <ac:spMk id="3" creationId="{A5CC5B22-FBA9-9481-2FB3-043C661EF513}"/>
          </ac:spMkLst>
        </pc:spChg>
        <pc:picChg chg="add mod">
          <ac:chgData name="Karuna Bhaila" userId="a5a30a92-e182-46e9-bda9-746235df0a13" providerId="ADAL" clId="{A8C813A8-E763-4553-81F3-34F76AEA467F}" dt="2023-04-03T04:13:20.998" v="459" actId="1076"/>
          <ac:picMkLst>
            <pc:docMk/>
            <pc:sldMk cId="1816047317" sldId="323"/>
            <ac:picMk id="5" creationId="{3FDC2A6A-9A55-2E27-09DC-6EF16F98A1DD}"/>
          </ac:picMkLst>
        </pc:picChg>
      </pc:sldChg>
      <pc:sldChg chg="modSp new add del mod">
        <pc:chgData name="Karuna Bhaila" userId="a5a30a92-e182-46e9-bda9-746235df0a13" providerId="ADAL" clId="{A8C813A8-E763-4553-81F3-34F76AEA467F}" dt="2023-04-03T07:20:43.009" v="2607" actId="20577"/>
        <pc:sldMkLst>
          <pc:docMk/>
          <pc:sldMk cId="384167065" sldId="324"/>
        </pc:sldMkLst>
        <pc:spChg chg="mod">
          <ac:chgData name="Karuna Bhaila" userId="a5a30a92-e182-46e9-bda9-746235df0a13" providerId="ADAL" clId="{A8C813A8-E763-4553-81F3-34F76AEA467F}" dt="2023-04-03T04:42:34.435" v="567" actId="20577"/>
          <ac:spMkLst>
            <pc:docMk/>
            <pc:sldMk cId="384167065" sldId="324"/>
            <ac:spMk id="2" creationId="{C7EE3739-5472-06AE-DC29-215BFA1CE5BA}"/>
          </ac:spMkLst>
        </pc:spChg>
        <pc:spChg chg="mod">
          <ac:chgData name="Karuna Bhaila" userId="a5a30a92-e182-46e9-bda9-746235df0a13" providerId="ADAL" clId="{A8C813A8-E763-4553-81F3-34F76AEA467F}" dt="2023-04-03T07:20:43.009" v="2607" actId="20577"/>
          <ac:spMkLst>
            <pc:docMk/>
            <pc:sldMk cId="384167065" sldId="324"/>
            <ac:spMk id="3" creationId="{4181EF0C-0A33-E638-D4EA-43B890350818}"/>
          </ac:spMkLst>
        </pc:spChg>
      </pc:sldChg>
      <pc:sldChg chg="modSp new del mod">
        <pc:chgData name="Karuna Bhaila" userId="a5a30a92-e182-46e9-bda9-746235df0a13" providerId="ADAL" clId="{A8C813A8-E763-4553-81F3-34F76AEA467F}" dt="2023-04-03T04:13:55.507" v="466" actId="47"/>
        <pc:sldMkLst>
          <pc:docMk/>
          <pc:sldMk cId="669151818" sldId="324"/>
        </pc:sldMkLst>
        <pc:spChg chg="mod">
          <ac:chgData name="Karuna Bhaila" userId="a5a30a92-e182-46e9-bda9-746235df0a13" providerId="ADAL" clId="{A8C813A8-E763-4553-81F3-34F76AEA467F}" dt="2023-04-03T04:13:44.564" v="463" actId="20577"/>
          <ac:spMkLst>
            <pc:docMk/>
            <pc:sldMk cId="669151818" sldId="324"/>
            <ac:spMk id="2" creationId="{36471057-87B8-256E-3E32-5BBAA1861451}"/>
          </ac:spMkLst>
        </pc:spChg>
      </pc:sldChg>
      <pc:sldChg chg="new del">
        <pc:chgData name="Karuna Bhaila" userId="a5a30a92-e182-46e9-bda9-746235df0a13" providerId="ADAL" clId="{A8C813A8-E763-4553-81F3-34F76AEA467F}" dt="2023-04-03T04:34:53.150" v="504" actId="47"/>
        <pc:sldMkLst>
          <pc:docMk/>
          <pc:sldMk cId="2920706613" sldId="324"/>
        </pc:sldMkLst>
      </pc:sldChg>
      <pc:sldChg chg="modSp new mod">
        <pc:chgData name="Karuna Bhaila" userId="a5a30a92-e182-46e9-bda9-746235df0a13" providerId="ADAL" clId="{A8C813A8-E763-4553-81F3-34F76AEA467F}" dt="2023-04-03T06:13:36.539" v="1597" actId="20577"/>
        <pc:sldMkLst>
          <pc:docMk/>
          <pc:sldMk cId="3975926914" sldId="325"/>
        </pc:sldMkLst>
        <pc:spChg chg="mod">
          <ac:chgData name="Karuna Bhaila" userId="a5a30a92-e182-46e9-bda9-746235df0a13" providerId="ADAL" clId="{A8C813A8-E763-4553-81F3-34F76AEA467F}" dt="2023-04-03T05:35:13.818" v="1184" actId="20577"/>
          <ac:spMkLst>
            <pc:docMk/>
            <pc:sldMk cId="3975926914" sldId="325"/>
            <ac:spMk id="2" creationId="{77EECE3B-6F9C-E7E2-8B24-ECBC9D126885}"/>
          </ac:spMkLst>
        </pc:spChg>
        <pc:spChg chg="mod">
          <ac:chgData name="Karuna Bhaila" userId="a5a30a92-e182-46e9-bda9-746235df0a13" providerId="ADAL" clId="{A8C813A8-E763-4553-81F3-34F76AEA467F}" dt="2023-04-03T06:13:36.539" v="1597" actId="20577"/>
          <ac:spMkLst>
            <pc:docMk/>
            <pc:sldMk cId="3975926914" sldId="325"/>
            <ac:spMk id="3" creationId="{1FE42318-C07A-0EC6-AD7B-8F7C8CF32B27}"/>
          </ac:spMkLst>
        </pc:spChg>
      </pc:sldChg>
      <pc:sldChg chg="addSp delSp modSp new del mod">
        <pc:chgData name="Karuna Bhaila" userId="a5a30a92-e182-46e9-bda9-746235df0a13" providerId="ADAL" clId="{A8C813A8-E763-4553-81F3-34F76AEA467F}" dt="2023-04-03T07:08:59.308" v="2339" actId="47"/>
        <pc:sldMkLst>
          <pc:docMk/>
          <pc:sldMk cId="2281319783" sldId="326"/>
        </pc:sldMkLst>
        <pc:spChg chg="mod">
          <ac:chgData name="Karuna Bhaila" userId="a5a30a92-e182-46e9-bda9-746235df0a13" providerId="ADAL" clId="{A8C813A8-E763-4553-81F3-34F76AEA467F}" dt="2023-04-03T05:49:37.273" v="1520" actId="20577"/>
          <ac:spMkLst>
            <pc:docMk/>
            <pc:sldMk cId="2281319783" sldId="326"/>
            <ac:spMk id="2" creationId="{21FFFFE7-2C1F-CD3A-956A-DE16471AA7F9}"/>
          </ac:spMkLst>
        </pc:spChg>
        <pc:spChg chg="mod">
          <ac:chgData name="Karuna Bhaila" userId="a5a30a92-e182-46e9-bda9-746235df0a13" providerId="ADAL" clId="{A8C813A8-E763-4553-81F3-34F76AEA467F}" dt="2023-04-03T07:01:16.484" v="2249" actId="947"/>
          <ac:spMkLst>
            <pc:docMk/>
            <pc:sldMk cId="2281319783" sldId="326"/>
            <ac:spMk id="3" creationId="{2FA7CB75-EC03-FB2E-A372-ADBA7747B5A1}"/>
          </ac:spMkLst>
        </pc:spChg>
        <pc:spChg chg="add mod">
          <ac:chgData name="Karuna Bhaila" userId="a5a30a92-e182-46e9-bda9-746235df0a13" providerId="ADAL" clId="{A8C813A8-E763-4553-81F3-34F76AEA467F}" dt="2023-04-03T06:25:25.128" v="1757" actId="164"/>
          <ac:spMkLst>
            <pc:docMk/>
            <pc:sldMk cId="2281319783" sldId="326"/>
            <ac:spMk id="8" creationId="{5BA4F204-442C-62B8-4845-54ED5C0C13E2}"/>
          </ac:spMkLst>
        </pc:spChg>
        <pc:grpChg chg="add mod">
          <ac:chgData name="Karuna Bhaila" userId="a5a30a92-e182-46e9-bda9-746235df0a13" providerId="ADAL" clId="{A8C813A8-E763-4553-81F3-34F76AEA467F}" dt="2023-04-03T06:25:27.768" v="1758" actId="1076"/>
          <ac:grpSpMkLst>
            <pc:docMk/>
            <pc:sldMk cId="2281319783" sldId="326"/>
            <ac:grpSpMk id="9" creationId="{F9919937-621F-FAF9-BFB9-650376C2B6DA}"/>
          </ac:grpSpMkLst>
        </pc:grpChg>
        <pc:picChg chg="add del mod">
          <ac:chgData name="Karuna Bhaila" userId="a5a30a92-e182-46e9-bda9-746235df0a13" providerId="ADAL" clId="{A8C813A8-E763-4553-81F3-34F76AEA467F}" dt="2023-04-03T06:19:17.095" v="1648" actId="478"/>
          <ac:picMkLst>
            <pc:docMk/>
            <pc:sldMk cId="2281319783" sldId="326"/>
            <ac:picMk id="5" creationId="{C412CE88-B6FF-C3A3-64B8-CF3690503B2B}"/>
          </ac:picMkLst>
        </pc:picChg>
        <pc:picChg chg="add mod">
          <ac:chgData name="Karuna Bhaila" userId="a5a30a92-e182-46e9-bda9-746235df0a13" providerId="ADAL" clId="{A8C813A8-E763-4553-81F3-34F76AEA467F}" dt="2023-04-03T06:25:25.128" v="1757" actId="164"/>
          <ac:picMkLst>
            <pc:docMk/>
            <pc:sldMk cId="2281319783" sldId="326"/>
            <ac:picMk id="7" creationId="{8D190ED7-6132-110E-BBDD-8CBDB8747E01}"/>
          </ac:picMkLst>
        </pc:picChg>
      </pc:sldChg>
      <pc:sldChg chg="addSp delSp modSp new mod ord">
        <pc:chgData name="Karuna Bhaila" userId="a5a30a92-e182-46e9-bda9-746235df0a13" providerId="ADAL" clId="{A8C813A8-E763-4553-81F3-34F76AEA467F}" dt="2023-04-03T06:30:01.729" v="1955" actId="20577"/>
        <pc:sldMkLst>
          <pc:docMk/>
          <pc:sldMk cId="2347768348" sldId="327"/>
        </pc:sldMkLst>
        <pc:spChg chg="mod">
          <ac:chgData name="Karuna Bhaila" userId="a5a30a92-e182-46e9-bda9-746235df0a13" providerId="ADAL" clId="{A8C813A8-E763-4553-81F3-34F76AEA467F}" dt="2023-04-03T05:58:25.974" v="1538" actId="20577"/>
          <ac:spMkLst>
            <pc:docMk/>
            <pc:sldMk cId="2347768348" sldId="327"/>
            <ac:spMk id="2" creationId="{81BDFEC4-5C1B-9146-E7FB-6DDA30FC9177}"/>
          </ac:spMkLst>
        </pc:spChg>
        <pc:spChg chg="mod">
          <ac:chgData name="Karuna Bhaila" userId="a5a30a92-e182-46e9-bda9-746235df0a13" providerId="ADAL" clId="{A8C813A8-E763-4553-81F3-34F76AEA467F}" dt="2023-04-03T06:30:01.729" v="1955" actId="20577"/>
          <ac:spMkLst>
            <pc:docMk/>
            <pc:sldMk cId="2347768348" sldId="327"/>
            <ac:spMk id="3" creationId="{10B2AFF2-1AEE-0E49-1C2D-3C2433475378}"/>
          </ac:spMkLst>
        </pc:spChg>
        <pc:spChg chg="add mod">
          <ac:chgData name="Karuna Bhaila" userId="a5a30a92-e182-46e9-bda9-746235df0a13" providerId="ADAL" clId="{A8C813A8-E763-4553-81F3-34F76AEA467F}" dt="2023-04-03T06:03:37.549" v="1568" actId="20577"/>
          <ac:spMkLst>
            <pc:docMk/>
            <pc:sldMk cId="2347768348" sldId="327"/>
            <ac:spMk id="9" creationId="{C30C991A-7F39-C8C3-2777-D647046D721E}"/>
          </ac:spMkLst>
        </pc:spChg>
        <pc:grpChg chg="add mod">
          <ac:chgData name="Karuna Bhaila" userId="a5a30a92-e182-46e9-bda9-746235df0a13" providerId="ADAL" clId="{A8C813A8-E763-4553-81F3-34F76AEA467F}" dt="2023-04-03T06:03:32.738" v="1567" actId="164"/>
          <ac:grpSpMkLst>
            <pc:docMk/>
            <pc:sldMk cId="2347768348" sldId="327"/>
            <ac:grpSpMk id="10" creationId="{B5FA3A93-6213-69B9-2B10-5D3E65F992D8}"/>
          </ac:grpSpMkLst>
        </pc:grpChg>
        <pc:picChg chg="add del mod">
          <ac:chgData name="Karuna Bhaila" userId="a5a30a92-e182-46e9-bda9-746235df0a13" providerId="ADAL" clId="{A8C813A8-E763-4553-81F3-34F76AEA467F}" dt="2023-04-03T06:02:25.339" v="1545" actId="478"/>
          <ac:picMkLst>
            <pc:docMk/>
            <pc:sldMk cId="2347768348" sldId="327"/>
            <ac:picMk id="6" creationId="{0BA7978A-C942-8A2F-D787-52881D607B89}"/>
          </ac:picMkLst>
        </pc:picChg>
        <pc:picChg chg="add mod">
          <ac:chgData name="Karuna Bhaila" userId="a5a30a92-e182-46e9-bda9-746235df0a13" providerId="ADAL" clId="{A8C813A8-E763-4553-81F3-34F76AEA467F}" dt="2023-04-03T06:03:32.738" v="1567" actId="164"/>
          <ac:picMkLst>
            <pc:docMk/>
            <pc:sldMk cId="2347768348" sldId="327"/>
            <ac:picMk id="8" creationId="{BCD2DCE3-E2F4-E189-88A8-3407703E5090}"/>
          </ac:picMkLst>
        </pc:picChg>
      </pc:sldChg>
      <pc:sldChg chg="addSp modSp new mod ord">
        <pc:chgData name="Karuna Bhaila" userId="a5a30a92-e182-46e9-bda9-746235df0a13" providerId="ADAL" clId="{A8C813A8-E763-4553-81F3-34F76AEA467F}" dt="2023-04-03T07:15:12.734" v="2485" actId="2711"/>
        <pc:sldMkLst>
          <pc:docMk/>
          <pc:sldMk cId="3390358061" sldId="328"/>
        </pc:sldMkLst>
        <pc:spChg chg="mod">
          <ac:chgData name="Karuna Bhaila" userId="a5a30a92-e182-46e9-bda9-746235df0a13" providerId="ADAL" clId="{A8C813A8-E763-4553-81F3-34F76AEA467F}" dt="2023-04-03T07:09:10.774" v="2360" actId="20577"/>
          <ac:spMkLst>
            <pc:docMk/>
            <pc:sldMk cId="3390358061" sldId="328"/>
            <ac:spMk id="2" creationId="{E73E0DC2-6F14-1993-687B-7EB8EBFC2E8D}"/>
          </ac:spMkLst>
        </pc:spChg>
        <pc:spChg chg="mod">
          <ac:chgData name="Karuna Bhaila" userId="a5a30a92-e182-46e9-bda9-746235df0a13" providerId="ADAL" clId="{A8C813A8-E763-4553-81F3-34F76AEA467F}" dt="2023-04-03T07:15:12.734" v="2485" actId="2711"/>
          <ac:spMkLst>
            <pc:docMk/>
            <pc:sldMk cId="3390358061" sldId="328"/>
            <ac:spMk id="3" creationId="{D4DCE555-0F52-907B-CCFE-FA5052901B8D}"/>
          </ac:spMkLst>
        </pc:spChg>
        <pc:spChg chg="add mod">
          <ac:chgData name="Karuna Bhaila" userId="a5a30a92-e182-46e9-bda9-746235df0a13" providerId="ADAL" clId="{A8C813A8-E763-4553-81F3-34F76AEA467F}" dt="2023-04-03T06:51:05.505" v="2059" actId="164"/>
          <ac:spMkLst>
            <pc:docMk/>
            <pc:sldMk cId="3390358061" sldId="328"/>
            <ac:spMk id="7" creationId="{FC7E389A-A941-1913-E55F-E6908F867A0F}"/>
          </ac:spMkLst>
        </pc:spChg>
        <pc:grpChg chg="add mod">
          <ac:chgData name="Karuna Bhaila" userId="a5a30a92-e182-46e9-bda9-746235df0a13" providerId="ADAL" clId="{A8C813A8-E763-4553-81F3-34F76AEA467F}" dt="2023-04-03T06:51:05.505" v="2059" actId="164"/>
          <ac:grpSpMkLst>
            <pc:docMk/>
            <pc:sldMk cId="3390358061" sldId="328"/>
            <ac:grpSpMk id="8" creationId="{6EE35A1E-03B3-6D77-9DD9-BA2C7CFE6155}"/>
          </ac:grpSpMkLst>
        </pc:grpChg>
        <pc:picChg chg="add mod modCrop">
          <ac:chgData name="Karuna Bhaila" userId="a5a30a92-e182-46e9-bda9-746235df0a13" providerId="ADAL" clId="{A8C813A8-E763-4553-81F3-34F76AEA467F}" dt="2023-04-03T06:51:05.505" v="2059" actId="164"/>
          <ac:picMkLst>
            <pc:docMk/>
            <pc:sldMk cId="3390358061" sldId="328"/>
            <ac:picMk id="6" creationId="{6E2B0344-B101-C242-10AE-EBED949D6A80}"/>
          </ac:picMkLst>
        </pc:picChg>
      </pc:sldChg>
      <pc:sldChg chg="new del">
        <pc:chgData name="Karuna Bhaila" userId="a5a30a92-e182-46e9-bda9-746235df0a13" providerId="ADAL" clId="{A8C813A8-E763-4553-81F3-34F76AEA467F}" dt="2023-04-03T06:16:58.126" v="1645" actId="47"/>
        <pc:sldMkLst>
          <pc:docMk/>
          <pc:sldMk cId="235570090" sldId="329"/>
        </pc:sldMkLst>
      </pc:sldChg>
      <pc:sldChg chg="modSp new mod">
        <pc:chgData name="Karuna Bhaila" userId="a5a30a92-e182-46e9-bda9-746235df0a13" providerId="ADAL" clId="{A8C813A8-E763-4553-81F3-34F76AEA467F}" dt="2023-04-03T07:12:03.448" v="2375" actId="255"/>
        <pc:sldMkLst>
          <pc:docMk/>
          <pc:sldMk cId="1499014899" sldId="329"/>
        </pc:sldMkLst>
        <pc:spChg chg="mod">
          <ac:chgData name="Karuna Bhaila" userId="a5a30a92-e182-46e9-bda9-746235df0a13" providerId="ADAL" clId="{A8C813A8-E763-4553-81F3-34F76AEA467F}" dt="2023-04-03T06:20:32.819" v="1712" actId="20577"/>
          <ac:spMkLst>
            <pc:docMk/>
            <pc:sldMk cId="1499014899" sldId="329"/>
            <ac:spMk id="2" creationId="{0B873FD9-0AC0-416E-E7BB-E1AABF19698C}"/>
          </ac:spMkLst>
        </pc:spChg>
        <pc:spChg chg="mod">
          <ac:chgData name="Karuna Bhaila" userId="a5a30a92-e182-46e9-bda9-746235df0a13" providerId="ADAL" clId="{A8C813A8-E763-4553-81F3-34F76AEA467F}" dt="2023-04-03T07:12:03.448" v="2375" actId="255"/>
          <ac:spMkLst>
            <pc:docMk/>
            <pc:sldMk cId="1499014899" sldId="329"/>
            <ac:spMk id="3" creationId="{38EC852D-60FF-F78A-A2AF-9DD455888274}"/>
          </ac:spMkLst>
        </pc:spChg>
      </pc:sldChg>
      <pc:sldChg chg="addSp delSp modSp new mod">
        <pc:chgData name="Karuna Bhaila" userId="a5a30a92-e182-46e9-bda9-746235df0a13" providerId="ADAL" clId="{A8C813A8-E763-4553-81F3-34F76AEA467F}" dt="2023-04-03T07:12:13.996" v="2376" actId="255"/>
        <pc:sldMkLst>
          <pc:docMk/>
          <pc:sldMk cId="748570945" sldId="330"/>
        </pc:sldMkLst>
        <pc:spChg chg="mod">
          <ac:chgData name="Karuna Bhaila" userId="a5a30a92-e182-46e9-bda9-746235df0a13" providerId="ADAL" clId="{A8C813A8-E763-4553-81F3-34F76AEA467F}" dt="2023-04-03T06:20:40.891" v="1740" actId="20577"/>
          <ac:spMkLst>
            <pc:docMk/>
            <pc:sldMk cId="748570945" sldId="330"/>
            <ac:spMk id="2" creationId="{DF201284-A95C-03B5-A05B-2451F7D361DA}"/>
          </ac:spMkLst>
        </pc:spChg>
        <pc:spChg chg="mod">
          <ac:chgData name="Karuna Bhaila" userId="a5a30a92-e182-46e9-bda9-746235df0a13" providerId="ADAL" clId="{A8C813A8-E763-4553-81F3-34F76AEA467F}" dt="2023-04-03T07:12:13.996" v="2376" actId="255"/>
          <ac:spMkLst>
            <pc:docMk/>
            <pc:sldMk cId="748570945" sldId="330"/>
            <ac:spMk id="3" creationId="{ACCC47B7-08B8-C998-93A8-ABA688BB3C7A}"/>
          </ac:spMkLst>
        </pc:spChg>
        <pc:spChg chg="add del">
          <ac:chgData name="Karuna Bhaila" userId="a5a30a92-e182-46e9-bda9-746235df0a13" providerId="ADAL" clId="{A8C813A8-E763-4553-81F3-34F76AEA467F}" dt="2023-04-03T07:03:35.983" v="2288"/>
          <ac:spMkLst>
            <pc:docMk/>
            <pc:sldMk cId="748570945" sldId="330"/>
            <ac:spMk id="5" creationId="{C57644CE-0E70-85C9-3A83-0F3AACBD85C9}"/>
          </ac:spMkLst>
        </pc:spChg>
        <pc:spChg chg="add del mod">
          <ac:chgData name="Karuna Bhaila" userId="a5a30a92-e182-46e9-bda9-746235df0a13" providerId="ADAL" clId="{A8C813A8-E763-4553-81F3-34F76AEA467F}" dt="2023-04-03T07:03:42.810" v="2291" actId="478"/>
          <ac:spMkLst>
            <pc:docMk/>
            <pc:sldMk cId="748570945" sldId="330"/>
            <ac:spMk id="6" creationId="{0906AEF7-660D-991D-8987-D4E26CD60F13}"/>
          </ac:spMkLst>
        </pc:spChg>
      </pc:sldChg>
    </pc:docChg>
  </pc:docChgLst>
  <pc:docChgLst>
    <pc:chgData name="Karuna Bhaila" userId="a5a30a92-e182-46e9-bda9-746235df0a13" providerId="ADAL" clId="{DE8EA8FA-2254-4CFA-B020-A564978D0C0A}"/>
    <pc:docChg chg="custSel modSld modMainMaster">
      <pc:chgData name="Karuna Bhaila" userId="a5a30a92-e182-46e9-bda9-746235df0a13" providerId="ADAL" clId="{DE8EA8FA-2254-4CFA-B020-A564978D0C0A}" dt="2024-04-01T15:57:47.080" v="144" actId="14100"/>
      <pc:docMkLst>
        <pc:docMk/>
      </pc:docMkLst>
      <pc:sldChg chg="modSp mod">
        <pc:chgData name="Karuna Bhaila" userId="a5a30a92-e182-46e9-bda9-746235df0a13" providerId="ADAL" clId="{DE8EA8FA-2254-4CFA-B020-A564978D0C0A}" dt="2024-04-01T15:55:10.008" v="118" actId="1076"/>
        <pc:sldMkLst>
          <pc:docMk/>
          <pc:sldMk cId="4214696883" sldId="256"/>
        </pc:sldMkLst>
        <pc:spChg chg="mod">
          <ac:chgData name="Karuna Bhaila" userId="a5a30a92-e182-46e9-bda9-746235df0a13" providerId="ADAL" clId="{DE8EA8FA-2254-4CFA-B020-A564978D0C0A}" dt="2024-04-01T15:54:43.901" v="111" actId="20577"/>
          <ac:spMkLst>
            <pc:docMk/>
            <pc:sldMk cId="4214696883" sldId="256"/>
            <ac:spMk id="16" creationId="{D414B738-48F8-6997-CCCA-AD1E287D444C}"/>
          </ac:spMkLst>
        </pc:spChg>
        <pc:spChg chg="mod">
          <ac:chgData name="Karuna Bhaila" userId="a5a30a92-e182-46e9-bda9-746235df0a13" providerId="ADAL" clId="{DE8EA8FA-2254-4CFA-B020-A564978D0C0A}" dt="2024-04-01T15:55:10.008" v="118" actId="1076"/>
          <ac:spMkLst>
            <pc:docMk/>
            <pc:sldMk cId="4214696883" sldId="256"/>
            <ac:spMk id="17" creationId="{D058724A-063B-230E-F1E1-0EE4300C0F49}"/>
          </ac:spMkLst>
        </pc:spChg>
        <pc:picChg chg="mod">
          <ac:chgData name="Karuna Bhaila" userId="a5a30a92-e182-46e9-bda9-746235df0a13" providerId="ADAL" clId="{DE8EA8FA-2254-4CFA-B020-A564978D0C0A}" dt="2024-04-01T15:54:48.031" v="112" actId="14100"/>
          <ac:picMkLst>
            <pc:docMk/>
            <pc:sldMk cId="4214696883" sldId="256"/>
            <ac:picMk id="15" creationId="{25DC423A-6128-5B62-80B9-E6BBF8B70F0E}"/>
          </ac:picMkLst>
        </pc:picChg>
        <pc:picChg chg="mod">
          <ac:chgData name="Karuna Bhaila" userId="a5a30a92-e182-46e9-bda9-746235df0a13" providerId="ADAL" clId="{DE8EA8FA-2254-4CFA-B020-A564978D0C0A}" dt="2024-04-01T15:54:50.929" v="114" actId="1076"/>
          <ac:picMkLst>
            <pc:docMk/>
            <pc:sldMk cId="4214696883" sldId="256"/>
            <ac:picMk id="19" creationId="{2E1DE52B-F4A7-B5D4-F830-9D3DA6BADDF2}"/>
          </ac:picMkLst>
        </pc:picChg>
      </pc:sldChg>
      <pc:sldChg chg="modSp mod">
        <pc:chgData name="Karuna Bhaila" userId="a5a30a92-e182-46e9-bda9-746235df0a13" providerId="ADAL" clId="{DE8EA8FA-2254-4CFA-B020-A564978D0C0A}" dt="2024-04-01T15:55:41.184" v="143" actId="20577"/>
        <pc:sldMkLst>
          <pc:docMk/>
          <pc:sldMk cId="2543148632" sldId="277"/>
        </pc:sldMkLst>
        <pc:spChg chg="mod">
          <ac:chgData name="Karuna Bhaila" userId="a5a30a92-e182-46e9-bda9-746235df0a13" providerId="ADAL" clId="{DE8EA8FA-2254-4CFA-B020-A564978D0C0A}" dt="2024-04-01T15:55:19.003" v="125" actId="20577"/>
          <ac:spMkLst>
            <pc:docMk/>
            <pc:sldMk cId="2543148632" sldId="277"/>
            <ac:spMk id="2" creationId="{79B446CA-75EA-B072-1527-C3A8D3F7B769}"/>
          </ac:spMkLst>
        </pc:spChg>
        <pc:spChg chg="mod">
          <ac:chgData name="Karuna Bhaila" userId="a5a30a92-e182-46e9-bda9-746235df0a13" providerId="ADAL" clId="{DE8EA8FA-2254-4CFA-B020-A564978D0C0A}" dt="2024-04-01T15:55:41.184" v="143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">
        <pc:chgData name="Karuna Bhaila" userId="a5a30a92-e182-46e9-bda9-746235df0a13" providerId="ADAL" clId="{DE8EA8FA-2254-4CFA-B020-A564978D0C0A}" dt="2024-04-01T15:57:47.080" v="144" actId="14100"/>
        <pc:sldMkLst>
          <pc:docMk/>
          <pc:sldMk cId="1033894463" sldId="331"/>
        </pc:sldMkLst>
        <pc:picChg chg="mod">
          <ac:chgData name="Karuna Bhaila" userId="a5a30a92-e182-46e9-bda9-746235df0a13" providerId="ADAL" clId="{DE8EA8FA-2254-4CFA-B020-A564978D0C0A}" dt="2024-04-01T15:57:47.080" v="144" actId="14100"/>
          <ac:picMkLst>
            <pc:docMk/>
            <pc:sldMk cId="1033894463" sldId="331"/>
            <ac:picMk id="1026" creationId="{300BED21-A524-6C51-4E35-6EAB78F86C76}"/>
          </ac:picMkLst>
        </pc:picChg>
      </pc:sldChg>
      <pc:sldChg chg="modSp mod">
        <pc:chgData name="Karuna Bhaila" userId="a5a30a92-e182-46e9-bda9-746235df0a13" providerId="ADAL" clId="{DE8EA8FA-2254-4CFA-B020-A564978D0C0A}" dt="2024-04-01T15:53:01.979" v="12" actId="27636"/>
        <pc:sldMkLst>
          <pc:docMk/>
          <pc:sldMk cId="3769591712" sldId="334"/>
        </pc:sldMkLst>
        <pc:spChg chg="mod">
          <ac:chgData name="Karuna Bhaila" userId="a5a30a92-e182-46e9-bda9-746235df0a13" providerId="ADAL" clId="{DE8EA8FA-2254-4CFA-B020-A564978D0C0A}" dt="2024-04-01T15:53:01.979" v="12" actId="27636"/>
          <ac:spMkLst>
            <pc:docMk/>
            <pc:sldMk cId="3769591712" sldId="334"/>
            <ac:spMk id="3" creationId="{A18DAB42-4414-474C-0CD4-185584335032}"/>
          </ac:spMkLst>
        </pc:spChg>
      </pc:sldChg>
      <pc:sldMasterChg chg="modSldLayout">
        <pc:chgData name="Karuna Bhaila" userId="a5a30a92-e182-46e9-bda9-746235df0a13" providerId="ADAL" clId="{DE8EA8FA-2254-4CFA-B020-A564978D0C0A}" dt="2024-04-01T15:54:06.149" v="50" actId="403"/>
        <pc:sldMasterMkLst>
          <pc:docMk/>
          <pc:sldMasterMk cId="4005567904" sldId="2147483660"/>
        </pc:sldMasterMkLst>
        <pc:sldLayoutChg chg="modSp">
          <pc:chgData name="Karuna Bhaila" userId="a5a30a92-e182-46e9-bda9-746235df0a13" providerId="ADAL" clId="{DE8EA8FA-2254-4CFA-B020-A564978D0C0A}" dt="2024-04-01T15:52:55.486" v="7" actId="404"/>
          <pc:sldLayoutMkLst>
            <pc:docMk/>
            <pc:sldMasterMk cId="4005567904" sldId="2147483660"/>
            <pc:sldLayoutMk cId="2181436426" sldId="2147483661"/>
          </pc:sldLayoutMkLst>
          <pc:spChg chg="mod">
            <ac:chgData name="Karuna Bhaila" userId="a5a30a92-e182-46e9-bda9-746235df0a13" providerId="ADAL" clId="{DE8EA8FA-2254-4CFA-B020-A564978D0C0A}" dt="2024-04-01T15:52:44.859" v="2" actId="404"/>
            <ac:spMkLst>
              <pc:docMk/>
              <pc:sldMasterMk cId="4005567904" sldId="2147483660"/>
              <pc:sldLayoutMk cId="2181436426" sldId="2147483661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46.966" v="3" actId="404"/>
            <ac:spMkLst>
              <pc:docMk/>
              <pc:sldMasterMk cId="4005567904" sldId="2147483660"/>
              <pc:sldLayoutMk cId="2181436426" sldId="2147483661"/>
              <ac:spMk id="3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52.843" v="5" actId="404"/>
            <ac:spMkLst>
              <pc:docMk/>
              <pc:sldMasterMk cId="4005567904" sldId="2147483660"/>
              <pc:sldLayoutMk cId="2181436426" sldId="2147483661"/>
              <ac:spMk id="4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55.486" v="7" actId="404"/>
            <ac:spMkLst>
              <pc:docMk/>
              <pc:sldMasterMk cId="4005567904" sldId="2147483660"/>
              <pc:sldLayoutMk cId="2181436426" sldId="2147483661"/>
              <ac:spMk id="6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01.884" v="11" actId="404"/>
          <pc:sldLayoutMkLst>
            <pc:docMk/>
            <pc:sldMasterMk cId="4005567904" sldId="2147483660"/>
            <pc:sldLayoutMk cId="306133374" sldId="2147483662"/>
          </pc:sldLayoutMkLst>
          <pc:spChg chg="mod">
            <ac:chgData name="Karuna Bhaila" userId="a5a30a92-e182-46e9-bda9-746235df0a13" providerId="ADAL" clId="{DE8EA8FA-2254-4CFA-B020-A564978D0C0A}" dt="2024-04-01T15:52:59.317" v="10" actId="404"/>
            <ac:spMkLst>
              <pc:docMk/>
              <pc:sldMasterMk cId="4005567904" sldId="2147483660"/>
              <pc:sldLayoutMk cId="306133374" sldId="2147483662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01.884" v="11" actId="404"/>
            <ac:spMkLst>
              <pc:docMk/>
              <pc:sldMasterMk cId="4005567904" sldId="2147483660"/>
              <pc:sldLayoutMk cId="306133374" sldId="2147483662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07.867" v="15" actId="404"/>
          <pc:sldLayoutMkLst>
            <pc:docMk/>
            <pc:sldMasterMk cId="4005567904" sldId="2147483660"/>
            <pc:sldLayoutMk cId="3357532473" sldId="2147483663"/>
          </pc:sldLayoutMkLst>
          <pc:spChg chg="mod">
            <ac:chgData name="Karuna Bhaila" userId="a5a30a92-e182-46e9-bda9-746235df0a13" providerId="ADAL" clId="{DE8EA8FA-2254-4CFA-B020-A564978D0C0A}" dt="2024-04-01T15:53:07.867" v="15" actId="404"/>
            <ac:spMkLst>
              <pc:docMk/>
              <pc:sldMasterMk cId="4005567904" sldId="2147483660"/>
              <pc:sldLayoutMk cId="3357532473" sldId="2147483663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19.162" v="26" actId="404"/>
          <pc:sldLayoutMkLst>
            <pc:docMk/>
            <pc:sldMasterMk cId="4005567904" sldId="2147483660"/>
            <pc:sldLayoutMk cId="478217934" sldId="2147483664"/>
          </pc:sldLayoutMkLst>
          <pc:spChg chg="mod">
            <ac:chgData name="Karuna Bhaila" userId="a5a30a92-e182-46e9-bda9-746235df0a13" providerId="ADAL" clId="{DE8EA8FA-2254-4CFA-B020-A564978D0C0A}" dt="2024-04-01T15:53:12.966" v="20" actId="403"/>
            <ac:spMkLst>
              <pc:docMk/>
              <pc:sldMasterMk cId="4005567904" sldId="2147483660"/>
              <pc:sldLayoutMk cId="478217934" sldId="2147483664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15.422" v="23" actId="404"/>
            <ac:spMkLst>
              <pc:docMk/>
              <pc:sldMasterMk cId="4005567904" sldId="2147483660"/>
              <pc:sldLayoutMk cId="478217934" sldId="2147483664"/>
              <ac:spMk id="3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19.162" v="26" actId="404"/>
            <ac:spMkLst>
              <pc:docMk/>
              <pc:sldMasterMk cId="4005567904" sldId="2147483660"/>
              <pc:sldLayoutMk cId="478217934" sldId="2147483664"/>
              <ac:spMk id="4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35.815" v="33" actId="404"/>
          <pc:sldLayoutMkLst>
            <pc:docMk/>
            <pc:sldMasterMk cId="4005567904" sldId="2147483660"/>
            <pc:sldLayoutMk cId="198237127" sldId="2147483665"/>
          </pc:sldLayoutMkLst>
          <pc:spChg chg="mod">
            <ac:chgData name="Karuna Bhaila" userId="a5a30a92-e182-46e9-bda9-746235df0a13" providerId="ADAL" clId="{DE8EA8FA-2254-4CFA-B020-A564978D0C0A}" dt="2024-04-01T15:53:29.890" v="29" actId="404"/>
            <ac:spMkLst>
              <pc:docMk/>
              <pc:sldMasterMk cId="4005567904" sldId="2147483660"/>
              <pc:sldLayoutMk cId="198237127" sldId="2147483665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32.530" v="31" actId="404"/>
            <ac:spMkLst>
              <pc:docMk/>
              <pc:sldMasterMk cId="4005567904" sldId="2147483660"/>
              <pc:sldLayoutMk cId="198237127" sldId="2147483665"/>
              <ac:spMk id="4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35.815" v="33" actId="404"/>
            <ac:spMkLst>
              <pc:docMk/>
              <pc:sldMasterMk cId="4005567904" sldId="2147483660"/>
              <pc:sldLayoutMk cId="198237127" sldId="2147483665"/>
              <ac:spMk id="11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40.131" v="36" actId="404"/>
          <pc:sldLayoutMkLst>
            <pc:docMk/>
            <pc:sldMasterMk cId="4005567904" sldId="2147483660"/>
            <pc:sldLayoutMk cId="1959929344" sldId="2147483666"/>
          </pc:sldLayoutMkLst>
          <pc:spChg chg="mod">
            <ac:chgData name="Karuna Bhaila" userId="a5a30a92-e182-46e9-bda9-746235df0a13" providerId="ADAL" clId="{DE8EA8FA-2254-4CFA-B020-A564978D0C0A}" dt="2024-04-01T15:53:40.131" v="36" actId="404"/>
            <ac:spMkLst>
              <pc:docMk/>
              <pc:sldMasterMk cId="4005567904" sldId="2147483660"/>
              <pc:sldLayoutMk cId="1959929344" sldId="2147483666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45.803" v="39" actId="404"/>
          <pc:sldLayoutMkLst>
            <pc:docMk/>
            <pc:sldMasterMk cId="4005567904" sldId="2147483660"/>
            <pc:sldLayoutMk cId="835814348" sldId="2147483668"/>
          </pc:sldLayoutMkLst>
          <pc:spChg chg="mod">
            <ac:chgData name="Karuna Bhaila" userId="a5a30a92-e182-46e9-bda9-746235df0a13" providerId="ADAL" clId="{DE8EA8FA-2254-4CFA-B020-A564978D0C0A}" dt="2024-04-01T15:53:45.803" v="39" actId="404"/>
            <ac:spMkLst>
              <pc:docMk/>
              <pc:sldMasterMk cId="4005567904" sldId="2147483660"/>
              <pc:sldLayoutMk cId="835814348" sldId="2147483668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4:01.433" v="45" actId="404"/>
          <pc:sldLayoutMkLst>
            <pc:docMk/>
            <pc:sldMasterMk cId="4005567904" sldId="2147483660"/>
            <pc:sldLayoutMk cId="1801727340" sldId="2147483671"/>
          </pc:sldLayoutMkLst>
          <pc:spChg chg="mod">
            <ac:chgData name="Karuna Bhaila" userId="a5a30a92-e182-46e9-bda9-746235df0a13" providerId="ADAL" clId="{DE8EA8FA-2254-4CFA-B020-A564978D0C0A}" dt="2024-04-01T15:53:57.054" v="44" actId="403"/>
            <ac:spMkLst>
              <pc:docMk/>
              <pc:sldMasterMk cId="4005567904" sldId="2147483660"/>
              <pc:sldLayoutMk cId="1801727340" sldId="2147483671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4:01.433" v="45" actId="404"/>
            <ac:spMkLst>
              <pc:docMk/>
              <pc:sldMasterMk cId="4005567904" sldId="2147483660"/>
              <pc:sldLayoutMk cId="1801727340" sldId="2147483671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4:06.149" v="50" actId="403"/>
          <pc:sldLayoutMkLst>
            <pc:docMk/>
            <pc:sldMasterMk cId="4005567904" sldId="2147483660"/>
            <pc:sldLayoutMk cId="2682442508" sldId="2147483672"/>
          </pc:sldLayoutMkLst>
          <pc:spChg chg="mod">
            <ac:chgData name="Karuna Bhaila" userId="a5a30a92-e182-46e9-bda9-746235df0a13" providerId="ADAL" clId="{DE8EA8FA-2254-4CFA-B020-A564978D0C0A}" dt="2024-04-01T15:54:06.149" v="50" actId="403"/>
            <ac:spMkLst>
              <pc:docMk/>
              <pc:sldMasterMk cId="4005567904" sldId="2147483660"/>
              <pc:sldLayoutMk cId="2682442508" sldId="2147483672"/>
              <ac:spMk id="2" creationId="{00000000-0000-0000-0000-000000000000}"/>
            </ac:spMkLst>
          </pc:spChg>
        </pc:sldLayoutChg>
      </pc:sldMasterChg>
    </pc:docChg>
  </pc:docChgLst>
  <pc:docChgLst>
    <pc:chgData name="Karuna Bhaila" userId="a5a30a92-e182-46e9-bda9-746235df0a13" providerId="ADAL" clId="{EE26065E-BA30-4A4F-B0F5-2F46416DF935}"/>
    <pc:docChg chg="undo custSel addSld delSld modSld sldOrd addMainMaster delMainMaster">
      <pc:chgData name="Karuna Bhaila" userId="a5a30a92-e182-46e9-bda9-746235df0a13" providerId="ADAL" clId="{EE26065E-BA30-4A4F-B0F5-2F46416DF935}" dt="2023-04-05T21:12:08.990" v="2076" actId="20577"/>
      <pc:docMkLst>
        <pc:docMk/>
      </pc:docMkLst>
      <pc:sldChg chg="addSp delSp modSp mod">
        <pc:chgData name="Karuna Bhaila" userId="a5a30a92-e182-46e9-bda9-746235df0a13" providerId="ADAL" clId="{EE26065E-BA30-4A4F-B0F5-2F46416DF935}" dt="2023-04-02T20:15:37.337" v="74" actId="1076"/>
        <pc:sldMkLst>
          <pc:docMk/>
          <pc:sldMk cId="4214696883" sldId="256"/>
        </pc:sldMkLst>
        <pc:spChg chg="del mod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2" creationId="{00000000-0000-0000-0000-000000000000}"/>
          </ac:spMkLst>
        </pc:spChg>
        <pc:spChg chg="del mod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3" creationId="{00000000-0000-0000-0000-000000000000}"/>
          </ac:spMkLst>
        </pc:spChg>
        <pc:spChg chg="del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4" creationId="{00000000-0000-0000-0000-000000000000}"/>
          </ac:spMkLst>
        </pc:spChg>
        <pc:spChg chg="add del mod">
          <ac:chgData name="Karuna Bhaila" userId="a5a30a92-e182-46e9-bda9-746235df0a13" providerId="ADAL" clId="{EE26065E-BA30-4A4F-B0F5-2F46416DF935}" dt="2023-04-02T20:12:16.932" v="46"/>
          <ac:spMkLst>
            <pc:docMk/>
            <pc:sldMk cId="4214696883" sldId="256"/>
            <ac:spMk id="6" creationId="{35236588-B9E6-711D-A274-DBAD381265A7}"/>
          </ac:spMkLst>
        </pc:spChg>
        <pc:spChg chg="add del mod">
          <ac:chgData name="Karuna Bhaila" userId="a5a30a92-e182-46e9-bda9-746235df0a13" providerId="ADAL" clId="{EE26065E-BA30-4A4F-B0F5-2F46416DF935}" dt="2023-04-02T20:12:16.932" v="46"/>
          <ac:spMkLst>
            <pc:docMk/>
            <pc:sldMk cId="4214696883" sldId="256"/>
            <ac:spMk id="7" creationId="{A077B95A-5863-A863-535B-F07DC05F80EF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9" creationId="{AC9541A3-6D43-B149-4720-150D91CFD517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1" creationId="{53B5EE4C-53C6-034C-7F48-1572B144CA19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3" creationId="{F90614F6-5094-DBCA-BAD8-B5B3A8DFE6F5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4" creationId="{8CB738EA-3B42-5943-BCA3-DFBB565A43C4}"/>
          </ac:spMkLst>
        </pc:spChg>
        <pc:spChg chg="add mod">
          <ac:chgData name="Karuna Bhaila" userId="a5a30a92-e182-46e9-bda9-746235df0a13" providerId="ADAL" clId="{EE26065E-BA30-4A4F-B0F5-2F46416DF935}" dt="2023-04-02T20:12:37.720" v="54"/>
          <ac:spMkLst>
            <pc:docMk/>
            <pc:sldMk cId="4214696883" sldId="256"/>
            <ac:spMk id="16" creationId="{D414B738-48F8-6997-CCCA-AD1E287D444C}"/>
          </ac:spMkLst>
        </pc:spChg>
        <pc:spChg chg="add mod">
          <ac:chgData name="Karuna Bhaila" userId="a5a30a92-e182-46e9-bda9-746235df0a13" providerId="ADAL" clId="{EE26065E-BA30-4A4F-B0F5-2F46416DF935}" dt="2023-04-02T20:12:37.720" v="54"/>
          <ac:spMkLst>
            <pc:docMk/>
            <pc:sldMk cId="4214696883" sldId="256"/>
            <ac:spMk id="17" creationId="{D058724A-063B-230E-F1E1-0EE4300C0F49}"/>
          </ac:spMkLst>
        </pc:spChg>
        <pc:picChg chg="add del mod">
          <ac:chgData name="Karuna Bhaila" userId="a5a30a92-e182-46e9-bda9-746235df0a13" providerId="ADAL" clId="{EE26065E-BA30-4A4F-B0F5-2F46416DF935}" dt="2023-04-02T20:12:16.932" v="46"/>
          <ac:picMkLst>
            <pc:docMk/>
            <pc:sldMk cId="4214696883" sldId="256"/>
            <ac:picMk id="5" creationId="{94627B2E-6596-D95F-167A-B89D881D6A70}"/>
          </ac:picMkLst>
        </pc:picChg>
        <pc:picChg chg="add del mod ord">
          <ac:chgData name="Karuna Bhaila" userId="a5a30a92-e182-46e9-bda9-746235df0a13" providerId="ADAL" clId="{EE26065E-BA30-4A4F-B0F5-2F46416DF935}" dt="2023-04-02T20:12:36.900" v="53" actId="478"/>
          <ac:picMkLst>
            <pc:docMk/>
            <pc:sldMk cId="4214696883" sldId="256"/>
            <ac:picMk id="12" creationId="{3BCF69FB-4347-BBCF-5016-05B66FE047FB}"/>
          </ac:picMkLst>
        </pc:picChg>
        <pc:picChg chg="add mod">
          <ac:chgData name="Karuna Bhaila" userId="a5a30a92-e182-46e9-bda9-746235df0a13" providerId="ADAL" clId="{EE26065E-BA30-4A4F-B0F5-2F46416DF935}" dt="2023-04-02T20:13:46.055" v="59" actId="14100"/>
          <ac:picMkLst>
            <pc:docMk/>
            <pc:sldMk cId="4214696883" sldId="256"/>
            <ac:picMk id="15" creationId="{25DC423A-6128-5B62-80B9-E6BBF8B70F0E}"/>
          </ac:picMkLst>
        </pc:picChg>
        <pc:picChg chg="add mod">
          <ac:chgData name="Karuna Bhaila" userId="a5a30a92-e182-46e9-bda9-746235df0a13" providerId="ADAL" clId="{EE26065E-BA30-4A4F-B0F5-2F46416DF935}" dt="2023-04-02T20:15:37.337" v="74" actId="1076"/>
          <ac:picMkLst>
            <pc:docMk/>
            <pc:sldMk cId="4214696883" sldId="256"/>
            <ac:picMk id="19" creationId="{2E1DE52B-F4A7-B5D4-F830-9D3DA6BADDF2}"/>
          </ac:picMkLst>
        </pc:picChg>
        <pc:picChg chg="add del mod">
          <ac:chgData name="Karuna Bhaila" userId="a5a30a92-e182-46e9-bda9-746235df0a13" providerId="ADAL" clId="{EE26065E-BA30-4A4F-B0F5-2F46416DF935}" dt="2023-04-02T20:13:58.542" v="64" actId="478"/>
          <ac:picMkLst>
            <pc:docMk/>
            <pc:sldMk cId="4214696883" sldId="256"/>
            <ac:picMk id="1026" creationId="{85688684-A273-D61C-B4D5-9FAA56E805EA}"/>
          </ac:picMkLst>
        </pc:picChg>
        <pc:picChg chg="add del mod">
          <ac:chgData name="Karuna Bhaila" userId="a5a30a92-e182-46e9-bda9-746235df0a13" providerId="ADAL" clId="{EE26065E-BA30-4A4F-B0F5-2F46416DF935}" dt="2023-04-02T20:14:21.459" v="67" actId="478"/>
          <ac:picMkLst>
            <pc:docMk/>
            <pc:sldMk cId="4214696883" sldId="256"/>
            <ac:picMk id="1028" creationId="{BBD394CD-1B1D-030B-1668-39CDB078E294}"/>
          </ac:picMkLst>
        </pc:picChg>
      </pc:sldChg>
      <pc:sldChg chg="addSp delSp modSp add mod">
        <pc:chgData name="Karuna Bhaila" userId="a5a30a92-e182-46e9-bda9-746235df0a13" providerId="ADAL" clId="{EE26065E-BA30-4A4F-B0F5-2F46416DF935}" dt="2023-04-02T20:21:31.249" v="332" actId="20577"/>
        <pc:sldMkLst>
          <pc:docMk/>
          <pc:sldMk cId="1015769525" sldId="257"/>
        </pc:sldMkLst>
        <pc:spChg chg="del">
          <ac:chgData name="Karuna Bhaila" userId="a5a30a92-e182-46e9-bda9-746235df0a13" providerId="ADAL" clId="{EE26065E-BA30-4A4F-B0F5-2F46416DF935}" dt="2023-04-02T20:21:17.765" v="318" actId="478"/>
          <ac:spMkLst>
            <pc:docMk/>
            <pc:sldMk cId="1015769525" sldId="257"/>
            <ac:spMk id="2" creationId="{00000000-0000-0000-0000-000000000000}"/>
          </ac:spMkLst>
        </pc:spChg>
        <pc:spChg chg="add mod">
          <ac:chgData name="Karuna Bhaila" userId="a5a30a92-e182-46e9-bda9-746235df0a13" providerId="ADAL" clId="{EE26065E-BA30-4A4F-B0F5-2F46416DF935}" dt="2023-04-02T20:21:31.249" v="332" actId="20577"/>
          <ac:spMkLst>
            <pc:docMk/>
            <pc:sldMk cId="1015769525" sldId="257"/>
            <ac:spMk id="6" creationId="{648F1723-A899-DCB3-722E-9396CE808493}"/>
          </ac:spMkLst>
        </pc:spChg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1931413550" sldId="257"/>
        </pc:sldMkLst>
      </pc:sldChg>
      <pc:sldChg chg="add">
        <pc:chgData name="Karuna Bhaila" userId="a5a30a92-e182-46e9-bda9-746235df0a13" providerId="ADAL" clId="{EE26065E-BA30-4A4F-B0F5-2F46416DF935}" dt="2023-04-02T20:19:55.061" v="295"/>
        <pc:sldMkLst>
          <pc:docMk/>
          <pc:sldMk cId="1646314654" sldId="258"/>
        </pc:sldMkLst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2486073515" sldId="258"/>
        </pc:sldMkLst>
      </pc:sldChg>
      <pc:sldChg chg="add">
        <pc:chgData name="Karuna Bhaila" userId="a5a30a92-e182-46e9-bda9-746235df0a13" providerId="ADAL" clId="{EE26065E-BA30-4A4F-B0F5-2F46416DF935}" dt="2023-04-02T20:19:55.061" v="295"/>
        <pc:sldMkLst>
          <pc:docMk/>
          <pc:sldMk cId="1884284023" sldId="259"/>
        </pc:sldMkLst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3724424103" sldId="259"/>
        </pc:sldMkLst>
      </pc:sldChg>
      <pc:sldChg chg="addSp delSp modSp add mod">
        <pc:chgData name="Karuna Bhaila" userId="a5a30a92-e182-46e9-bda9-746235df0a13" providerId="ADAL" clId="{EE26065E-BA30-4A4F-B0F5-2F46416DF935}" dt="2023-04-02T20:23:08.579" v="355"/>
        <pc:sldMkLst>
          <pc:docMk/>
          <pc:sldMk cId="560853767" sldId="275"/>
        </pc:sldMkLst>
        <pc:spChg chg="del mod">
          <ac:chgData name="Karuna Bhaila" userId="a5a30a92-e182-46e9-bda9-746235df0a13" providerId="ADAL" clId="{EE26065E-BA30-4A4F-B0F5-2F46416DF935}" dt="2023-04-02T20:23:02.993" v="354" actId="478"/>
          <ac:spMkLst>
            <pc:docMk/>
            <pc:sldMk cId="560853767" sldId="275"/>
            <ac:spMk id="2" creationId="{00000000-0000-0000-0000-000000000000}"/>
          </ac:spMkLst>
        </pc:spChg>
        <pc:spChg chg="add mod">
          <ac:chgData name="Karuna Bhaila" userId="a5a30a92-e182-46e9-bda9-746235df0a13" providerId="ADAL" clId="{EE26065E-BA30-4A4F-B0F5-2F46416DF935}" dt="2023-04-02T20:23:08.579" v="355"/>
          <ac:spMkLst>
            <pc:docMk/>
            <pc:sldMk cId="560853767" sldId="275"/>
            <ac:spMk id="3" creationId="{77AF8AC1-A400-F73A-52F0-0E3F35B99B6D}"/>
          </ac:spMkLst>
        </pc:spChg>
        <pc:spChg chg="del">
          <ac:chgData name="Karuna Bhaila" userId="a5a30a92-e182-46e9-bda9-746235df0a13" providerId="ADAL" clId="{EE26065E-BA30-4A4F-B0F5-2F46416DF935}" dt="2023-04-02T20:22:48.978" v="349" actId="478"/>
          <ac:spMkLst>
            <pc:docMk/>
            <pc:sldMk cId="560853767" sldId="275"/>
            <ac:spMk id="7" creationId="{00000000-0000-0000-0000-000000000000}"/>
          </ac:spMkLst>
        </pc:spChg>
        <pc:picChg chg="mod">
          <ac:chgData name="Karuna Bhaila" userId="a5a30a92-e182-46e9-bda9-746235df0a13" providerId="ADAL" clId="{EE26065E-BA30-4A4F-B0F5-2F46416DF935}" dt="2023-04-02T20:22:56.928" v="352" actId="1076"/>
          <ac:picMkLst>
            <pc:docMk/>
            <pc:sldMk cId="560853767" sldId="275"/>
            <ac:picMk id="5" creationId="{00000000-0000-0000-0000-000000000000}"/>
          </ac:picMkLst>
        </pc:picChg>
        <pc:picChg chg="del">
          <ac:chgData name="Karuna Bhaila" userId="a5a30a92-e182-46e9-bda9-746235df0a13" providerId="ADAL" clId="{EE26065E-BA30-4A4F-B0F5-2F46416DF935}" dt="2023-04-02T20:22:45.247" v="348" actId="478"/>
          <ac:picMkLst>
            <pc:docMk/>
            <pc:sldMk cId="560853767" sldId="275"/>
            <ac:picMk id="6" creationId="{00000000-0000-0000-0000-000000000000}"/>
          </ac:picMkLst>
        </pc:picChg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840497653" sldId="275"/>
        </pc:sldMkLst>
      </pc:sldChg>
      <pc:sldChg chg="modSp new mod">
        <pc:chgData name="Karuna Bhaila" userId="a5a30a92-e182-46e9-bda9-746235df0a13" providerId="ADAL" clId="{EE26065E-BA30-4A4F-B0F5-2F46416DF935}" dt="2023-04-02T20:25:19.381" v="361" actId="33524"/>
        <pc:sldMkLst>
          <pc:docMk/>
          <pc:sldMk cId="2543148632" sldId="277"/>
        </pc:sldMkLst>
        <pc:spChg chg="mod">
          <ac:chgData name="Karuna Bhaila" userId="a5a30a92-e182-46e9-bda9-746235df0a13" providerId="ADAL" clId="{EE26065E-BA30-4A4F-B0F5-2F46416DF935}" dt="2023-04-02T20:16:00.257" v="84" actId="20577"/>
          <ac:spMkLst>
            <pc:docMk/>
            <pc:sldMk cId="2543148632" sldId="277"/>
            <ac:spMk id="2" creationId="{79B446CA-75EA-B072-1527-C3A8D3F7B769}"/>
          </ac:spMkLst>
        </pc:spChg>
        <pc:spChg chg="mod">
          <ac:chgData name="Karuna Bhaila" userId="a5a30a92-e182-46e9-bda9-746235df0a13" providerId="ADAL" clId="{EE26065E-BA30-4A4F-B0F5-2F46416DF935}" dt="2023-04-02T20:25:19.381" v="361" actId="33524"/>
          <ac:spMkLst>
            <pc:docMk/>
            <pc:sldMk cId="2543148632" sldId="277"/>
            <ac:spMk id="3" creationId="{CA7DF09B-5D82-0E0E-C4D7-B521E8171C4A}"/>
          </ac:spMkLst>
        </pc:spChg>
      </pc:sldChg>
      <pc:sldChg chg="new del">
        <pc:chgData name="Karuna Bhaila" userId="a5a30a92-e182-46e9-bda9-746235df0a13" providerId="ADAL" clId="{EE26065E-BA30-4A4F-B0F5-2F46416DF935}" dt="2023-04-02T20:16:42.728" v="107" actId="47"/>
        <pc:sldMkLst>
          <pc:docMk/>
          <pc:sldMk cId="443444823" sldId="278"/>
        </pc:sldMkLst>
      </pc:sldChg>
      <pc:sldChg chg="modSp add del mod">
        <pc:chgData name="Karuna Bhaila" userId="a5a30a92-e182-46e9-bda9-746235df0a13" providerId="ADAL" clId="{EE26065E-BA30-4A4F-B0F5-2F46416DF935}" dt="2023-04-02T20:17:37.021" v="254" actId="47"/>
        <pc:sldMkLst>
          <pc:docMk/>
          <pc:sldMk cId="2958225639" sldId="278"/>
        </pc:sldMkLst>
        <pc:spChg chg="mod">
          <ac:chgData name="Karuna Bhaila" userId="a5a30a92-e182-46e9-bda9-746235df0a13" providerId="ADAL" clId="{EE26065E-BA30-4A4F-B0F5-2F46416DF935}" dt="2023-04-02T20:17:28.330" v="249" actId="27636"/>
          <ac:spMkLst>
            <pc:docMk/>
            <pc:sldMk cId="2958225639" sldId="278"/>
            <ac:spMk id="2" creationId="{500F62FD-F884-1740-81FC-482F88175F20}"/>
          </ac:spMkLst>
        </pc:spChg>
      </pc:sldChg>
      <pc:sldChg chg="add del">
        <pc:chgData name="Karuna Bhaila" userId="a5a30a92-e182-46e9-bda9-746235df0a13" providerId="ADAL" clId="{EE26065E-BA30-4A4F-B0F5-2F46416DF935}" dt="2023-04-02T20:17:38.549" v="255" actId="47"/>
        <pc:sldMkLst>
          <pc:docMk/>
          <pc:sldMk cId="3445969735" sldId="279"/>
        </pc:sldMkLst>
      </pc:sldChg>
      <pc:sldChg chg="add del">
        <pc:chgData name="Karuna Bhaila" userId="a5a30a92-e182-46e9-bda9-746235df0a13" providerId="ADAL" clId="{EE26065E-BA30-4A4F-B0F5-2F46416DF935}" dt="2023-04-02T20:17:39.257" v="256" actId="47"/>
        <pc:sldMkLst>
          <pc:docMk/>
          <pc:sldMk cId="2369105275" sldId="280"/>
        </pc:sldMkLst>
      </pc:sldChg>
      <pc:sldChg chg="add del">
        <pc:chgData name="Karuna Bhaila" userId="a5a30a92-e182-46e9-bda9-746235df0a13" providerId="ADAL" clId="{EE26065E-BA30-4A4F-B0F5-2F46416DF935}" dt="2023-04-02T20:17:26.569" v="172"/>
        <pc:sldMkLst>
          <pc:docMk/>
          <pc:sldMk cId="2457157007" sldId="281"/>
        </pc:sldMkLst>
      </pc:sldChg>
      <pc:sldChg chg="modSp add del mod">
        <pc:chgData name="Karuna Bhaila" userId="a5a30a92-e182-46e9-bda9-746235df0a13" providerId="ADAL" clId="{EE26065E-BA30-4A4F-B0F5-2F46416DF935}" dt="2023-04-02T20:17:28.373" v="250" actId="27636"/>
        <pc:sldMkLst>
          <pc:docMk/>
          <pc:sldMk cId="1669516834" sldId="282"/>
        </pc:sldMkLst>
        <pc:spChg chg="mod">
          <ac:chgData name="Karuna Bhaila" userId="a5a30a92-e182-46e9-bda9-746235df0a13" providerId="ADAL" clId="{EE26065E-BA30-4A4F-B0F5-2F46416DF935}" dt="2023-04-02T20:17:28.373" v="250" actId="27636"/>
          <ac:spMkLst>
            <pc:docMk/>
            <pc:sldMk cId="1669516834" sldId="282"/>
            <ac:spMk id="3" creationId="{BE48EB61-1A60-5F43-9E65-2DE92D7157DC}"/>
          </ac:spMkLst>
        </pc:spChg>
      </pc:sldChg>
      <pc:sldChg chg="add del ord">
        <pc:chgData name="Karuna Bhaila" userId="a5a30a92-e182-46e9-bda9-746235df0a13" providerId="ADAL" clId="{EE26065E-BA30-4A4F-B0F5-2F46416DF935}" dt="2023-04-02T20:18:32.187" v="266"/>
        <pc:sldMkLst>
          <pc:docMk/>
          <pc:sldMk cId="2857348110" sldId="283"/>
        </pc:sldMkLst>
      </pc:sldChg>
      <pc:sldChg chg="add del">
        <pc:chgData name="Karuna Bhaila" userId="a5a30a92-e182-46e9-bda9-746235df0a13" providerId="ADAL" clId="{EE26065E-BA30-4A4F-B0F5-2F46416DF935}" dt="2023-04-02T20:17:26.788" v="178"/>
        <pc:sldMkLst>
          <pc:docMk/>
          <pc:sldMk cId="2910994050" sldId="284"/>
        </pc:sldMkLst>
      </pc:sldChg>
      <pc:sldChg chg="add del">
        <pc:chgData name="Karuna Bhaila" userId="a5a30a92-e182-46e9-bda9-746235df0a13" providerId="ADAL" clId="{EE26065E-BA30-4A4F-B0F5-2F46416DF935}" dt="2023-04-02T20:17:26.835" v="180"/>
        <pc:sldMkLst>
          <pc:docMk/>
          <pc:sldMk cId="1785826288" sldId="285"/>
        </pc:sldMkLst>
      </pc:sldChg>
      <pc:sldChg chg="addSp delSp modSp add del mod">
        <pc:chgData name="Karuna Bhaila" userId="a5a30a92-e182-46e9-bda9-746235df0a13" providerId="ADAL" clId="{EE26065E-BA30-4A4F-B0F5-2F46416DF935}" dt="2023-04-02T20:18:15.541" v="261" actId="478"/>
        <pc:sldMkLst>
          <pc:docMk/>
          <pc:sldMk cId="954939025" sldId="286"/>
        </pc:sldMkLst>
        <pc:spChg chg="add del mod">
          <ac:chgData name="Karuna Bhaila" userId="a5a30a92-e182-46e9-bda9-746235df0a13" providerId="ADAL" clId="{EE26065E-BA30-4A4F-B0F5-2F46416DF935}" dt="2023-04-02T20:18:15.541" v="261" actId="478"/>
          <ac:spMkLst>
            <pc:docMk/>
            <pc:sldMk cId="954939025" sldId="286"/>
            <ac:spMk id="3" creationId="{87A7EBFC-B7AB-299A-B9B0-E62F40022F3E}"/>
          </ac:spMkLst>
        </pc:spChg>
        <pc:picChg chg="del">
          <ac:chgData name="Karuna Bhaila" userId="a5a30a92-e182-46e9-bda9-746235df0a13" providerId="ADAL" clId="{EE26065E-BA30-4A4F-B0F5-2F46416DF935}" dt="2023-04-02T20:17:58.433" v="259" actId="478"/>
          <ac:picMkLst>
            <pc:docMk/>
            <pc:sldMk cId="954939025" sldId="286"/>
            <ac:picMk id="7" creationId="{9A116AD6-3DD3-47FD-9B15-2205D79663AD}"/>
          </ac:picMkLst>
        </pc:picChg>
      </pc:sldChg>
      <pc:sldChg chg="add del">
        <pc:chgData name="Karuna Bhaila" userId="a5a30a92-e182-46e9-bda9-746235df0a13" providerId="ADAL" clId="{EE26065E-BA30-4A4F-B0F5-2F46416DF935}" dt="2023-04-02T20:17:26.862" v="184"/>
        <pc:sldMkLst>
          <pc:docMk/>
          <pc:sldMk cId="1097355618" sldId="287"/>
        </pc:sldMkLst>
      </pc:sldChg>
      <pc:sldChg chg="add del">
        <pc:chgData name="Karuna Bhaila" userId="a5a30a92-e182-46e9-bda9-746235df0a13" providerId="ADAL" clId="{EE26065E-BA30-4A4F-B0F5-2F46416DF935}" dt="2023-04-02T20:18:23.082" v="262" actId="47"/>
        <pc:sldMkLst>
          <pc:docMk/>
          <pc:sldMk cId="3624045422" sldId="288"/>
        </pc:sldMkLst>
      </pc:sldChg>
      <pc:sldChg chg="add del">
        <pc:chgData name="Karuna Bhaila" userId="a5a30a92-e182-46e9-bda9-746235df0a13" providerId="ADAL" clId="{EE26065E-BA30-4A4F-B0F5-2F46416DF935}" dt="2023-04-02T20:18:24.067" v="263" actId="47"/>
        <pc:sldMkLst>
          <pc:docMk/>
          <pc:sldMk cId="3189958173" sldId="289"/>
        </pc:sldMkLst>
      </pc:sldChg>
      <pc:sldChg chg="add del">
        <pc:chgData name="Karuna Bhaila" userId="a5a30a92-e182-46e9-bda9-746235df0a13" providerId="ADAL" clId="{EE26065E-BA30-4A4F-B0F5-2F46416DF935}" dt="2023-04-02T20:17:12.748" v="153" actId="27028"/>
        <pc:sldMkLst>
          <pc:docMk/>
          <pc:sldMk cId="3389810869" sldId="289"/>
        </pc:sldMkLst>
      </pc:sldChg>
      <pc:sldChg chg="add del">
        <pc:chgData name="Karuna Bhaila" userId="a5a30a92-e182-46e9-bda9-746235df0a13" providerId="ADAL" clId="{EE26065E-BA30-4A4F-B0F5-2F46416DF935}" dt="2023-04-02T20:18:27.658" v="264" actId="47"/>
        <pc:sldMkLst>
          <pc:docMk/>
          <pc:sldMk cId="1982135398" sldId="290"/>
        </pc:sldMkLst>
      </pc:sldChg>
      <pc:sldChg chg="add del">
        <pc:chgData name="Karuna Bhaila" userId="a5a30a92-e182-46e9-bda9-746235df0a13" providerId="ADAL" clId="{EE26065E-BA30-4A4F-B0F5-2F46416DF935}" dt="2023-04-02T20:17:12.519" v="152" actId="27028"/>
        <pc:sldMkLst>
          <pc:docMk/>
          <pc:sldMk cId="3189958173" sldId="290"/>
        </pc:sldMkLst>
      </pc:sldChg>
      <pc:sldChg chg="add del">
        <pc:chgData name="Karuna Bhaila" userId="a5a30a92-e182-46e9-bda9-746235df0a13" providerId="ADAL" clId="{EE26065E-BA30-4A4F-B0F5-2F46416DF935}" dt="2023-04-02T20:17:12.302" v="151" actId="27028"/>
        <pc:sldMkLst>
          <pc:docMk/>
          <pc:sldMk cId="1982135398" sldId="291"/>
        </pc:sldMkLst>
      </pc:sldChg>
      <pc:sldChg chg="add ord">
        <pc:chgData name="Karuna Bhaila" userId="a5a30a92-e182-46e9-bda9-746235df0a13" providerId="ADAL" clId="{EE26065E-BA30-4A4F-B0F5-2F46416DF935}" dt="2023-04-05T18:05:39.281" v="658"/>
        <pc:sldMkLst>
          <pc:docMk/>
          <pc:sldMk cId="2371629518" sldId="291"/>
        </pc:sldMkLst>
      </pc:sldChg>
      <pc:sldChg chg="add del">
        <pc:chgData name="Karuna Bhaila" userId="a5a30a92-e182-46e9-bda9-746235df0a13" providerId="ADAL" clId="{EE26065E-BA30-4A4F-B0F5-2F46416DF935}" dt="2023-04-02T20:17:11.380" v="150" actId="27028"/>
        <pc:sldMkLst>
          <pc:docMk/>
          <pc:sldMk cId="2371629518" sldId="292"/>
        </pc:sldMkLst>
      </pc:sldChg>
      <pc:sldChg chg="add">
        <pc:chgData name="Karuna Bhaila" userId="a5a30a92-e182-46e9-bda9-746235df0a13" providerId="ADAL" clId="{EE26065E-BA30-4A4F-B0F5-2F46416DF935}" dt="2023-04-02T20:17:27.256" v="194"/>
        <pc:sldMkLst>
          <pc:docMk/>
          <pc:sldMk cId="3769860544" sldId="292"/>
        </pc:sldMkLst>
      </pc:sldChg>
      <pc:sldChg chg="add del">
        <pc:chgData name="Karuna Bhaila" userId="a5a30a92-e182-46e9-bda9-746235df0a13" providerId="ADAL" clId="{EE26065E-BA30-4A4F-B0F5-2F46416DF935}" dt="2023-04-02T20:17:11.050" v="149" actId="27028"/>
        <pc:sldMkLst>
          <pc:docMk/>
          <pc:sldMk cId="1096391626" sldId="293"/>
        </pc:sldMkLst>
      </pc:sldChg>
      <pc:sldChg chg="add del">
        <pc:chgData name="Karuna Bhaila" userId="a5a30a92-e182-46e9-bda9-746235df0a13" providerId="ADAL" clId="{EE26065E-BA30-4A4F-B0F5-2F46416DF935}" dt="2023-04-02T20:18:56.981" v="292" actId="47"/>
        <pc:sldMkLst>
          <pc:docMk/>
          <pc:sldMk cId="1627393059" sldId="293"/>
        </pc:sldMkLst>
      </pc:sldChg>
      <pc:sldChg chg="add">
        <pc:chgData name="Karuna Bhaila" userId="a5a30a92-e182-46e9-bda9-746235df0a13" providerId="ADAL" clId="{EE26065E-BA30-4A4F-B0F5-2F46416DF935}" dt="2023-04-02T20:17:27.338" v="198"/>
        <pc:sldMkLst>
          <pc:docMk/>
          <pc:sldMk cId="3389810869" sldId="294"/>
        </pc:sldMkLst>
      </pc:sldChg>
      <pc:sldChg chg="add del">
        <pc:chgData name="Karuna Bhaila" userId="a5a30a92-e182-46e9-bda9-746235df0a13" providerId="ADAL" clId="{EE26065E-BA30-4A4F-B0F5-2F46416DF935}" dt="2023-04-02T20:17:10.500" v="148" actId="27028"/>
        <pc:sldMkLst>
          <pc:docMk/>
          <pc:sldMk cId="3769860544" sldId="294"/>
        </pc:sldMkLst>
      </pc:sldChg>
      <pc:sldChg chg="add">
        <pc:chgData name="Karuna Bhaila" userId="a5a30a92-e182-46e9-bda9-746235df0a13" providerId="ADAL" clId="{EE26065E-BA30-4A4F-B0F5-2F46416DF935}" dt="2023-04-02T20:17:27.349" v="200"/>
        <pc:sldMkLst>
          <pc:docMk/>
          <pc:sldMk cId="698118803" sldId="295"/>
        </pc:sldMkLst>
      </pc:sldChg>
      <pc:sldChg chg="add del">
        <pc:chgData name="Karuna Bhaila" userId="a5a30a92-e182-46e9-bda9-746235df0a13" providerId="ADAL" clId="{EE26065E-BA30-4A4F-B0F5-2F46416DF935}" dt="2023-04-02T20:17:09.476" v="147" actId="27028"/>
        <pc:sldMkLst>
          <pc:docMk/>
          <pc:sldMk cId="4280598938" sldId="295"/>
        </pc:sldMkLst>
      </pc:sldChg>
      <pc:sldChg chg="add del">
        <pc:chgData name="Karuna Bhaila" userId="a5a30a92-e182-46e9-bda9-746235df0a13" providerId="ADAL" clId="{EE26065E-BA30-4A4F-B0F5-2F46416DF935}" dt="2023-04-02T20:17:27.394" v="202"/>
        <pc:sldMkLst>
          <pc:docMk/>
          <pc:sldMk cId="2011283534" sldId="296"/>
        </pc:sldMkLst>
      </pc:sldChg>
      <pc:sldChg chg="add">
        <pc:chgData name="Karuna Bhaila" userId="a5a30a92-e182-46e9-bda9-746235df0a13" providerId="ADAL" clId="{EE26065E-BA30-4A4F-B0F5-2F46416DF935}" dt="2023-04-02T20:17:27.444" v="204"/>
        <pc:sldMkLst>
          <pc:docMk/>
          <pc:sldMk cId="1096391626" sldId="297"/>
        </pc:sldMkLst>
      </pc:sldChg>
      <pc:sldChg chg="add">
        <pc:chgData name="Karuna Bhaila" userId="a5a30a92-e182-46e9-bda9-746235df0a13" providerId="ADAL" clId="{EE26065E-BA30-4A4F-B0F5-2F46416DF935}" dt="2023-04-02T20:17:27.490" v="206"/>
        <pc:sldMkLst>
          <pc:docMk/>
          <pc:sldMk cId="3262355839" sldId="298"/>
        </pc:sldMkLst>
      </pc:sldChg>
      <pc:sldChg chg="add">
        <pc:chgData name="Karuna Bhaila" userId="a5a30a92-e182-46e9-bda9-746235df0a13" providerId="ADAL" clId="{EE26065E-BA30-4A4F-B0F5-2F46416DF935}" dt="2023-04-02T20:17:27.544" v="208"/>
        <pc:sldMkLst>
          <pc:docMk/>
          <pc:sldMk cId="16217080" sldId="299"/>
        </pc:sldMkLst>
      </pc:sldChg>
      <pc:sldChg chg="add">
        <pc:chgData name="Karuna Bhaila" userId="a5a30a92-e182-46e9-bda9-746235df0a13" providerId="ADAL" clId="{EE26065E-BA30-4A4F-B0F5-2F46416DF935}" dt="2023-04-02T20:17:27.614" v="210"/>
        <pc:sldMkLst>
          <pc:docMk/>
          <pc:sldMk cId="1972464653" sldId="300"/>
        </pc:sldMkLst>
      </pc:sldChg>
      <pc:sldChg chg="add">
        <pc:chgData name="Karuna Bhaila" userId="a5a30a92-e182-46e9-bda9-746235df0a13" providerId="ADAL" clId="{EE26065E-BA30-4A4F-B0F5-2F46416DF935}" dt="2023-04-02T20:17:27.663" v="212"/>
        <pc:sldMkLst>
          <pc:docMk/>
          <pc:sldMk cId="3618144492" sldId="301"/>
        </pc:sldMkLst>
      </pc:sldChg>
      <pc:sldChg chg="add">
        <pc:chgData name="Karuna Bhaila" userId="a5a30a92-e182-46e9-bda9-746235df0a13" providerId="ADAL" clId="{EE26065E-BA30-4A4F-B0F5-2F46416DF935}" dt="2023-04-02T20:17:27.703" v="214"/>
        <pc:sldMkLst>
          <pc:docMk/>
          <pc:sldMk cId="4204361871" sldId="302"/>
        </pc:sldMkLst>
      </pc:sldChg>
      <pc:sldChg chg="add del">
        <pc:chgData name="Karuna Bhaila" userId="a5a30a92-e182-46e9-bda9-746235df0a13" providerId="ADAL" clId="{EE26065E-BA30-4A4F-B0F5-2F46416DF935}" dt="2023-04-02T20:19:11.891" v="293" actId="47"/>
        <pc:sldMkLst>
          <pc:docMk/>
          <pc:sldMk cId="4210695925" sldId="303"/>
        </pc:sldMkLst>
      </pc:sldChg>
      <pc:sldChg chg="add">
        <pc:chgData name="Karuna Bhaila" userId="a5a30a92-e182-46e9-bda9-746235df0a13" providerId="ADAL" clId="{EE26065E-BA30-4A4F-B0F5-2F46416DF935}" dt="2023-04-02T20:17:27.790" v="218"/>
        <pc:sldMkLst>
          <pc:docMk/>
          <pc:sldMk cId="1596188119" sldId="304"/>
        </pc:sldMkLst>
      </pc:sldChg>
      <pc:sldChg chg="add">
        <pc:chgData name="Karuna Bhaila" userId="a5a30a92-e182-46e9-bda9-746235df0a13" providerId="ADAL" clId="{EE26065E-BA30-4A4F-B0F5-2F46416DF935}" dt="2023-04-02T20:17:27.833" v="220"/>
        <pc:sldMkLst>
          <pc:docMk/>
          <pc:sldMk cId="4280598938" sldId="305"/>
        </pc:sldMkLst>
      </pc:sldChg>
      <pc:sldChg chg="add">
        <pc:chgData name="Karuna Bhaila" userId="a5a30a92-e182-46e9-bda9-746235df0a13" providerId="ADAL" clId="{EE26065E-BA30-4A4F-B0F5-2F46416DF935}" dt="2023-04-02T20:17:27.849" v="222"/>
        <pc:sldMkLst>
          <pc:docMk/>
          <pc:sldMk cId="1739929198" sldId="306"/>
        </pc:sldMkLst>
      </pc:sldChg>
      <pc:sldChg chg="add">
        <pc:chgData name="Karuna Bhaila" userId="a5a30a92-e182-46e9-bda9-746235df0a13" providerId="ADAL" clId="{EE26065E-BA30-4A4F-B0F5-2F46416DF935}" dt="2023-04-02T20:17:27.864" v="224"/>
        <pc:sldMkLst>
          <pc:docMk/>
          <pc:sldMk cId="737872095" sldId="307"/>
        </pc:sldMkLst>
      </pc:sldChg>
      <pc:sldChg chg="modSp add mod">
        <pc:chgData name="Karuna Bhaila" userId="a5a30a92-e182-46e9-bda9-746235df0a13" providerId="ADAL" clId="{EE26065E-BA30-4A4F-B0F5-2F46416DF935}" dt="2023-04-02T20:17:28.463" v="251" actId="27636"/>
        <pc:sldMkLst>
          <pc:docMk/>
          <pc:sldMk cId="538853817" sldId="308"/>
        </pc:sldMkLst>
        <pc:spChg chg="mod">
          <ac:chgData name="Karuna Bhaila" userId="a5a30a92-e182-46e9-bda9-746235df0a13" providerId="ADAL" clId="{EE26065E-BA30-4A4F-B0F5-2F46416DF935}" dt="2023-04-02T20:17:28.463" v="251" actId="27636"/>
          <ac:spMkLst>
            <pc:docMk/>
            <pc:sldMk cId="538853817" sldId="308"/>
            <ac:spMk id="3" creationId="{34D99197-9A55-374C-95C8-360ED0F6948B}"/>
          </ac:spMkLst>
        </pc:spChg>
      </pc:sldChg>
      <pc:sldChg chg="add">
        <pc:chgData name="Karuna Bhaila" userId="a5a30a92-e182-46e9-bda9-746235df0a13" providerId="ADAL" clId="{EE26065E-BA30-4A4F-B0F5-2F46416DF935}" dt="2023-04-02T20:17:27.944" v="228"/>
        <pc:sldMkLst>
          <pc:docMk/>
          <pc:sldMk cId="4043559449" sldId="309"/>
        </pc:sldMkLst>
      </pc:sldChg>
      <pc:sldChg chg="add">
        <pc:chgData name="Karuna Bhaila" userId="a5a30a92-e182-46e9-bda9-746235df0a13" providerId="ADAL" clId="{EE26065E-BA30-4A4F-B0F5-2F46416DF935}" dt="2023-04-02T20:17:27.955" v="230"/>
        <pc:sldMkLst>
          <pc:docMk/>
          <pc:sldMk cId="3148099309" sldId="310"/>
        </pc:sldMkLst>
      </pc:sldChg>
      <pc:sldChg chg="add">
        <pc:chgData name="Karuna Bhaila" userId="a5a30a92-e182-46e9-bda9-746235df0a13" providerId="ADAL" clId="{EE26065E-BA30-4A4F-B0F5-2F46416DF935}" dt="2023-04-02T20:17:27.970" v="232"/>
        <pc:sldMkLst>
          <pc:docMk/>
          <pc:sldMk cId="2626579737" sldId="311"/>
        </pc:sldMkLst>
      </pc:sldChg>
      <pc:sldChg chg="add">
        <pc:chgData name="Karuna Bhaila" userId="a5a30a92-e182-46e9-bda9-746235df0a13" providerId="ADAL" clId="{EE26065E-BA30-4A4F-B0F5-2F46416DF935}" dt="2023-04-02T20:17:27.982" v="234"/>
        <pc:sldMkLst>
          <pc:docMk/>
          <pc:sldMk cId="3786508517" sldId="312"/>
        </pc:sldMkLst>
      </pc:sldChg>
      <pc:sldChg chg="add">
        <pc:chgData name="Karuna Bhaila" userId="a5a30a92-e182-46e9-bda9-746235df0a13" providerId="ADAL" clId="{EE26065E-BA30-4A4F-B0F5-2F46416DF935}" dt="2023-04-02T20:17:27.994" v="236"/>
        <pc:sldMkLst>
          <pc:docMk/>
          <pc:sldMk cId="2254525003" sldId="313"/>
        </pc:sldMkLst>
      </pc:sldChg>
      <pc:sldChg chg="add">
        <pc:chgData name="Karuna Bhaila" userId="a5a30a92-e182-46e9-bda9-746235df0a13" providerId="ADAL" clId="{EE26065E-BA30-4A4F-B0F5-2F46416DF935}" dt="2023-04-02T20:17:28.005" v="238"/>
        <pc:sldMkLst>
          <pc:docMk/>
          <pc:sldMk cId="3442753951" sldId="314"/>
        </pc:sldMkLst>
      </pc:sldChg>
      <pc:sldChg chg="add">
        <pc:chgData name="Karuna Bhaila" userId="a5a30a92-e182-46e9-bda9-746235df0a13" providerId="ADAL" clId="{EE26065E-BA30-4A4F-B0F5-2F46416DF935}" dt="2023-04-02T20:17:28.021" v="240"/>
        <pc:sldMkLst>
          <pc:docMk/>
          <pc:sldMk cId="1269787812" sldId="315"/>
        </pc:sldMkLst>
      </pc:sldChg>
      <pc:sldChg chg="add">
        <pc:chgData name="Karuna Bhaila" userId="a5a30a92-e182-46e9-bda9-746235df0a13" providerId="ADAL" clId="{EE26065E-BA30-4A4F-B0F5-2F46416DF935}" dt="2023-04-02T20:17:28.041" v="242"/>
        <pc:sldMkLst>
          <pc:docMk/>
          <pc:sldMk cId="2480758535" sldId="316"/>
        </pc:sldMkLst>
      </pc:sldChg>
      <pc:sldChg chg="modSp add mod">
        <pc:chgData name="Karuna Bhaila" userId="a5a30a92-e182-46e9-bda9-746235df0a13" providerId="ADAL" clId="{EE26065E-BA30-4A4F-B0F5-2F46416DF935}" dt="2023-04-02T20:17:28.492" v="252" actId="27636"/>
        <pc:sldMkLst>
          <pc:docMk/>
          <pc:sldMk cId="3579879465" sldId="317"/>
        </pc:sldMkLst>
        <pc:spChg chg="mod">
          <ac:chgData name="Karuna Bhaila" userId="a5a30a92-e182-46e9-bda9-746235df0a13" providerId="ADAL" clId="{EE26065E-BA30-4A4F-B0F5-2F46416DF935}" dt="2023-04-02T20:17:28.492" v="252" actId="27636"/>
          <ac:spMkLst>
            <pc:docMk/>
            <pc:sldMk cId="3579879465" sldId="317"/>
            <ac:spMk id="3" creationId="{38E8FCC0-965C-254A-B0EC-7231DCFE3D7C}"/>
          </ac:spMkLst>
        </pc:spChg>
      </pc:sldChg>
      <pc:sldChg chg="modSp add mod">
        <pc:chgData name="Karuna Bhaila" userId="a5a30a92-e182-46e9-bda9-746235df0a13" providerId="ADAL" clId="{EE26065E-BA30-4A4F-B0F5-2F46416DF935}" dt="2023-04-02T20:17:28.494" v="253" actId="27636"/>
        <pc:sldMkLst>
          <pc:docMk/>
          <pc:sldMk cId="838780951" sldId="318"/>
        </pc:sldMkLst>
        <pc:spChg chg="mod">
          <ac:chgData name="Karuna Bhaila" userId="a5a30a92-e182-46e9-bda9-746235df0a13" providerId="ADAL" clId="{EE26065E-BA30-4A4F-B0F5-2F46416DF935}" dt="2023-04-02T20:17:28.494" v="253" actId="27636"/>
          <ac:spMkLst>
            <pc:docMk/>
            <pc:sldMk cId="838780951" sldId="318"/>
            <ac:spMk id="3" creationId="{38E8FCC0-965C-254A-B0EC-7231DCFE3D7C}"/>
          </ac:spMkLst>
        </pc:spChg>
      </pc:sldChg>
      <pc:sldChg chg="add">
        <pc:chgData name="Karuna Bhaila" userId="a5a30a92-e182-46e9-bda9-746235df0a13" providerId="ADAL" clId="{EE26065E-BA30-4A4F-B0F5-2F46416DF935}" dt="2023-04-02T20:17:28.260" v="248"/>
        <pc:sldMkLst>
          <pc:docMk/>
          <pc:sldMk cId="3744529695" sldId="319"/>
        </pc:sldMkLst>
      </pc:sldChg>
      <pc:sldChg chg="modSp new mod ord">
        <pc:chgData name="Karuna Bhaila" userId="a5a30a92-e182-46e9-bda9-746235df0a13" providerId="ADAL" clId="{EE26065E-BA30-4A4F-B0F5-2F46416DF935}" dt="2023-04-02T20:23:22.323" v="359"/>
        <pc:sldMkLst>
          <pc:docMk/>
          <pc:sldMk cId="3282328723" sldId="320"/>
        </pc:sldMkLst>
        <pc:spChg chg="mod">
          <ac:chgData name="Karuna Bhaila" userId="a5a30a92-e182-46e9-bda9-746235df0a13" providerId="ADAL" clId="{EE26065E-BA30-4A4F-B0F5-2F46416DF935}" dt="2023-04-02T20:18:47.488" v="291" actId="20577"/>
          <ac:spMkLst>
            <pc:docMk/>
            <pc:sldMk cId="3282328723" sldId="320"/>
            <ac:spMk id="2" creationId="{CCF32393-0604-7657-D8D3-03A99E76E154}"/>
          </ac:spMkLst>
        </pc:spChg>
      </pc:sldChg>
      <pc:sldChg chg="modSp new mod">
        <pc:chgData name="Karuna Bhaila" userId="a5a30a92-e182-46e9-bda9-746235df0a13" providerId="ADAL" clId="{EE26065E-BA30-4A4F-B0F5-2F46416DF935}" dt="2023-04-02T20:21:12.591" v="317" actId="20577"/>
        <pc:sldMkLst>
          <pc:docMk/>
          <pc:sldMk cId="448702473" sldId="321"/>
        </pc:sldMkLst>
        <pc:spChg chg="mod">
          <ac:chgData name="Karuna Bhaila" userId="a5a30a92-e182-46e9-bda9-746235df0a13" providerId="ADAL" clId="{EE26065E-BA30-4A4F-B0F5-2F46416DF935}" dt="2023-04-02T20:21:12.591" v="317" actId="20577"/>
          <ac:spMkLst>
            <pc:docMk/>
            <pc:sldMk cId="448702473" sldId="321"/>
            <ac:spMk id="2" creationId="{FE105B2D-79B5-DFB2-C1AB-DE20598D283C}"/>
          </ac:spMkLst>
        </pc:spChg>
      </pc:sldChg>
      <pc:sldChg chg="modSp new mod">
        <pc:chgData name="Karuna Bhaila" userId="a5a30a92-e182-46e9-bda9-746235df0a13" providerId="ADAL" clId="{EE26065E-BA30-4A4F-B0F5-2F46416DF935}" dt="2023-04-05T18:06:52.085" v="680" actId="20577"/>
        <pc:sldMkLst>
          <pc:docMk/>
          <pc:sldMk cId="910575781" sldId="322"/>
        </pc:sldMkLst>
        <pc:spChg chg="mod">
          <ac:chgData name="Karuna Bhaila" userId="a5a30a92-e182-46e9-bda9-746235df0a13" providerId="ADAL" clId="{EE26065E-BA30-4A4F-B0F5-2F46416DF935}" dt="2023-04-05T18:06:52.085" v="680" actId="20577"/>
          <ac:spMkLst>
            <pc:docMk/>
            <pc:sldMk cId="910575781" sldId="322"/>
            <ac:spMk id="2" creationId="{259F3B31-F618-AF84-F2D1-3E5F3036FDA3}"/>
          </ac:spMkLst>
        </pc:spChg>
      </pc:sldChg>
      <pc:sldChg chg="add">
        <pc:chgData name="Karuna Bhaila" userId="a5a30a92-e182-46e9-bda9-746235df0a13" providerId="ADAL" clId="{EE26065E-BA30-4A4F-B0F5-2F46416DF935}" dt="2023-04-02T20:23:33.321" v="360"/>
        <pc:sldMkLst>
          <pc:docMk/>
          <pc:sldMk cId="1816047317" sldId="323"/>
        </pc:sldMkLst>
      </pc:sldChg>
      <pc:sldChg chg="modSp mod">
        <pc:chgData name="Karuna Bhaila" userId="a5a30a92-e182-46e9-bda9-746235df0a13" providerId="ADAL" clId="{EE26065E-BA30-4A4F-B0F5-2F46416DF935}" dt="2023-04-05T19:10:02.398" v="1940"/>
        <pc:sldMkLst>
          <pc:docMk/>
          <pc:sldMk cId="384167065" sldId="324"/>
        </pc:sldMkLst>
        <pc:spChg chg="mod">
          <ac:chgData name="Karuna Bhaila" userId="a5a30a92-e182-46e9-bda9-746235df0a13" providerId="ADAL" clId="{EE26065E-BA30-4A4F-B0F5-2F46416DF935}" dt="2023-04-05T19:10:02.398" v="1940"/>
          <ac:spMkLst>
            <pc:docMk/>
            <pc:sldMk cId="384167065" sldId="324"/>
            <ac:spMk id="3" creationId="{4181EF0C-0A33-E638-D4EA-43B890350818}"/>
          </ac:spMkLst>
        </pc:spChg>
      </pc:sldChg>
      <pc:sldChg chg="modSp mod">
        <pc:chgData name="Karuna Bhaila" userId="a5a30a92-e182-46e9-bda9-746235df0a13" providerId="ADAL" clId="{EE26065E-BA30-4A4F-B0F5-2F46416DF935}" dt="2023-04-05T18:18:43.028" v="1027" actId="20577"/>
        <pc:sldMkLst>
          <pc:docMk/>
          <pc:sldMk cId="3390358061" sldId="328"/>
        </pc:sldMkLst>
        <pc:spChg chg="mod">
          <ac:chgData name="Karuna Bhaila" userId="a5a30a92-e182-46e9-bda9-746235df0a13" providerId="ADAL" clId="{EE26065E-BA30-4A4F-B0F5-2F46416DF935}" dt="2023-04-05T18:18:43.028" v="1027" actId="20577"/>
          <ac:spMkLst>
            <pc:docMk/>
            <pc:sldMk cId="3390358061" sldId="328"/>
            <ac:spMk id="3" creationId="{D4DCE555-0F52-907B-CCFE-FA5052901B8D}"/>
          </ac:spMkLst>
        </pc:spChg>
      </pc:sldChg>
      <pc:sldChg chg="modSp mod ord">
        <pc:chgData name="Karuna Bhaila" userId="a5a30a92-e182-46e9-bda9-746235df0a13" providerId="ADAL" clId="{EE26065E-BA30-4A4F-B0F5-2F46416DF935}" dt="2023-04-05T18:39:08.775" v="1421" actId="5793"/>
        <pc:sldMkLst>
          <pc:docMk/>
          <pc:sldMk cId="1499014899" sldId="329"/>
        </pc:sldMkLst>
        <pc:spChg chg="mod">
          <ac:chgData name="Karuna Bhaila" userId="a5a30a92-e182-46e9-bda9-746235df0a13" providerId="ADAL" clId="{EE26065E-BA30-4A4F-B0F5-2F46416DF935}" dt="2023-04-05T18:39:08.775" v="1421" actId="5793"/>
          <ac:spMkLst>
            <pc:docMk/>
            <pc:sldMk cId="1499014899" sldId="329"/>
            <ac:spMk id="3" creationId="{38EC852D-60FF-F78A-A2AF-9DD455888274}"/>
          </ac:spMkLst>
        </pc:spChg>
      </pc:sldChg>
      <pc:sldChg chg="modSp mod ord">
        <pc:chgData name="Karuna Bhaila" userId="a5a30a92-e182-46e9-bda9-746235df0a13" providerId="ADAL" clId="{EE26065E-BA30-4A4F-B0F5-2F46416DF935}" dt="2023-04-05T18:39:04.345" v="1420" actId="5793"/>
        <pc:sldMkLst>
          <pc:docMk/>
          <pc:sldMk cId="748570945" sldId="330"/>
        </pc:sldMkLst>
        <pc:spChg chg="mod">
          <ac:chgData name="Karuna Bhaila" userId="a5a30a92-e182-46e9-bda9-746235df0a13" providerId="ADAL" clId="{EE26065E-BA30-4A4F-B0F5-2F46416DF935}" dt="2023-04-05T18:39:04.345" v="1420" actId="5793"/>
          <ac:spMkLst>
            <pc:docMk/>
            <pc:sldMk cId="748570945" sldId="330"/>
            <ac:spMk id="3" creationId="{ACCC47B7-08B8-C998-93A8-ABA688BB3C7A}"/>
          </ac:spMkLst>
        </pc:spChg>
      </pc:sldChg>
      <pc:sldChg chg="addSp modSp new mod">
        <pc:chgData name="Karuna Bhaila" userId="a5a30a92-e182-46e9-bda9-746235df0a13" providerId="ADAL" clId="{EE26065E-BA30-4A4F-B0F5-2F46416DF935}" dt="2023-04-05T18:10:42.924" v="733"/>
        <pc:sldMkLst>
          <pc:docMk/>
          <pc:sldMk cId="1033894463" sldId="331"/>
        </pc:sldMkLst>
        <pc:spChg chg="mod">
          <ac:chgData name="Karuna Bhaila" userId="a5a30a92-e182-46e9-bda9-746235df0a13" providerId="ADAL" clId="{EE26065E-BA30-4A4F-B0F5-2F46416DF935}" dt="2023-04-05T17:55:51.004" v="386" actId="20577"/>
          <ac:spMkLst>
            <pc:docMk/>
            <pc:sldMk cId="1033894463" sldId="331"/>
            <ac:spMk id="2" creationId="{F97CD4FB-5009-80E5-8650-ADAE3D16100D}"/>
          </ac:spMkLst>
        </pc:spChg>
        <pc:spChg chg="mod">
          <ac:chgData name="Karuna Bhaila" userId="a5a30a92-e182-46e9-bda9-746235df0a13" providerId="ADAL" clId="{EE26065E-BA30-4A4F-B0F5-2F46416DF935}" dt="2023-04-05T18:10:42.924" v="733"/>
          <ac:spMkLst>
            <pc:docMk/>
            <pc:sldMk cId="1033894463" sldId="331"/>
            <ac:spMk id="3" creationId="{3710D02A-7623-87A1-BF5F-E0B2BBE7008B}"/>
          </ac:spMkLst>
        </pc:spChg>
        <pc:picChg chg="add mod">
          <ac:chgData name="Karuna Bhaila" userId="a5a30a92-e182-46e9-bda9-746235df0a13" providerId="ADAL" clId="{EE26065E-BA30-4A4F-B0F5-2F46416DF935}" dt="2023-04-05T18:08:09.511" v="684" actId="1076"/>
          <ac:picMkLst>
            <pc:docMk/>
            <pc:sldMk cId="1033894463" sldId="331"/>
            <ac:picMk id="5" creationId="{CF24C58F-F066-65B7-C224-165C0676F99F}"/>
          </ac:picMkLst>
        </pc:picChg>
      </pc:sldChg>
      <pc:sldChg chg="addSp modSp new mod modClrScheme chgLayout">
        <pc:chgData name="Karuna Bhaila" userId="a5a30a92-e182-46e9-bda9-746235df0a13" providerId="ADAL" clId="{EE26065E-BA30-4A4F-B0F5-2F46416DF935}" dt="2023-04-05T18:24:14.436" v="1279" actId="20577"/>
        <pc:sldMkLst>
          <pc:docMk/>
          <pc:sldMk cId="647322878" sldId="332"/>
        </pc:sldMkLst>
        <pc:spChg chg="mod">
          <ac:chgData name="Karuna Bhaila" userId="a5a30a92-e182-46e9-bda9-746235df0a13" providerId="ADAL" clId="{EE26065E-BA30-4A4F-B0F5-2F46416DF935}" dt="2023-04-05T18:16:42.053" v="999"/>
          <ac:spMkLst>
            <pc:docMk/>
            <pc:sldMk cId="647322878" sldId="332"/>
            <ac:spMk id="2" creationId="{7C658BAC-4C83-5F11-53B2-074D994417EC}"/>
          </ac:spMkLst>
        </pc:spChg>
        <pc:spChg chg="mod">
          <ac:chgData name="Karuna Bhaila" userId="a5a30a92-e182-46e9-bda9-746235df0a13" providerId="ADAL" clId="{EE26065E-BA30-4A4F-B0F5-2F46416DF935}" dt="2023-04-05T18:24:14.436" v="1279" actId="20577"/>
          <ac:spMkLst>
            <pc:docMk/>
            <pc:sldMk cId="647322878" sldId="332"/>
            <ac:spMk id="3" creationId="{EAFC49DA-1654-4D98-1475-BB4A2DB72ED4}"/>
          </ac:spMkLst>
        </pc:spChg>
        <pc:spChg chg="mod ord">
          <ac:chgData name="Karuna Bhaila" userId="a5a30a92-e182-46e9-bda9-746235df0a13" providerId="ADAL" clId="{EE26065E-BA30-4A4F-B0F5-2F46416DF935}" dt="2023-04-05T18:16:42.053" v="999"/>
          <ac:spMkLst>
            <pc:docMk/>
            <pc:sldMk cId="647322878" sldId="332"/>
            <ac:spMk id="4" creationId="{D2BA4371-83F5-3D05-A4DA-BC4B37C6510D}"/>
          </ac:spMkLst>
        </pc:spChg>
        <pc:picChg chg="add mod">
          <ac:chgData name="Karuna Bhaila" userId="a5a30a92-e182-46e9-bda9-746235df0a13" providerId="ADAL" clId="{EE26065E-BA30-4A4F-B0F5-2F46416DF935}" dt="2023-04-05T18:16:47.233" v="1001" actId="1076"/>
          <ac:picMkLst>
            <pc:docMk/>
            <pc:sldMk cId="647322878" sldId="332"/>
            <ac:picMk id="1026" creationId="{B043F3E7-EF77-2BA3-4E8B-31D2DE5757AD}"/>
          </ac:picMkLst>
        </pc:picChg>
      </pc:sldChg>
      <pc:sldChg chg="addSp modSp new mod ord">
        <pc:chgData name="Karuna Bhaila" userId="a5a30a92-e182-46e9-bda9-746235df0a13" providerId="ADAL" clId="{EE26065E-BA30-4A4F-B0F5-2F46416DF935}" dt="2023-04-05T18:03:34.212" v="635"/>
        <pc:sldMkLst>
          <pc:docMk/>
          <pc:sldMk cId="1847686470" sldId="333"/>
        </pc:sldMkLst>
        <pc:spChg chg="mod">
          <ac:chgData name="Karuna Bhaila" userId="a5a30a92-e182-46e9-bda9-746235df0a13" providerId="ADAL" clId="{EE26065E-BA30-4A4F-B0F5-2F46416DF935}" dt="2023-04-05T17:55:59.917" v="406" actId="20577"/>
          <ac:spMkLst>
            <pc:docMk/>
            <pc:sldMk cId="1847686470" sldId="333"/>
            <ac:spMk id="2" creationId="{107D41C5-BB4A-A411-1E2B-E90DD918BF19}"/>
          </ac:spMkLst>
        </pc:spChg>
        <pc:spChg chg="mod">
          <ac:chgData name="Karuna Bhaila" userId="a5a30a92-e182-46e9-bda9-746235df0a13" providerId="ADAL" clId="{EE26065E-BA30-4A4F-B0F5-2F46416DF935}" dt="2023-04-05T17:59:25.840" v="549"/>
          <ac:spMkLst>
            <pc:docMk/>
            <pc:sldMk cId="1847686470" sldId="333"/>
            <ac:spMk id="3" creationId="{84FF95A6-8A5F-E3EE-90B5-F211B3B92434}"/>
          </ac:spMkLst>
        </pc:spChg>
        <pc:picChg chg="add mod">
          <ac:chgData name="Karuna Bhaila" userId="a5a30a92-e182-46e9-bda9-746235df0a13" providerId="ADAL" clId="{EE26065E-BA30-4A4F-B0F5-2F46416DF935}" dt="2023-04-05T17:59:34.571" v="551" actId="1076"/>
          <ac:picMkLst>
            <pc:docMk/>
            <pc:sldMk cId="1847686470" sldId="333"/>
            <ac:picMk id="5" creationId="{A0D6DF12-4B81-C56C-153F-0271DA662C53}"/>
          </ac:picMkLst>
        </pc:picChg>
      </pc:sldChg>
      <pc:sldChg chg="modSp new mod ord">
        <pc:chgData name="Karuna Bhaila" userId="a5a30a92-e182-46e9-bda9-746235df0a13" providerId="ADAL" clId="{EE26065E-BA30-4A4F-B0F5-2F46416DF935}" dt="2023-04-05T18:38:59.079" v="1419" actId="5793"/>
        <pc:sldMkLst>
          <pc:docMk/>
          <pc:sldMk cId="3769591712" sldId="334"/>
        </pc:sldMkLst>
        <pc:spChg chg="mod">
          <ac:chgData name="Karuna Bhaila" userId="a5a30a92-e182-46e9-bda9-746235df0a13" providerId="ADAL" clId="{EE26065E-BA30-4A4F-B0F5-2F46416DF935}" dt="2023-04-05T17:56:23.485" v="446" actId="20577"/>
          <ac:spMkLst>
            <pc:docMk/>
            <pc:sldMk cId="3769591712" sldId="334"/>
            <ac:spMk id="2" creationId="{FFFE8A96-FF9B-55B8-4A5A-248C110BB5EA}"/>
          </ac:spMkLst>
        </pc:spChg>
        <pc:spChg chg="mod">
          <ac:chgData name="Karuna Bhaila" userId="a5a30a92-e182-46e9-bda9-746235df0a13" providerId="ADAL" clId="{EE26065E-BA30-4A4F-B0F5-2F46416DF935}" dt="2023-04-05T18:38:59.079" v="1419" actId="5793"/>
          <ac:spMkLst>
            <pc:docMk/>
            <pc:sldMk cId="3769591712" sldId="334"/>
            <ac:spMk id="3" creationId="{A18DAB42-4414-474C-0CD4-185584335032}"/>
          </ac:spMkLst>
        </pc:spChg>
      </pc:sldChg>
      <pc:sldChg chg="addSp delSp modSp new mod">
        <pc:chgData name="Karuna Bhaila" userId="a5a30a92-e182-46e9-bda9-746235df0a13" providerId="ADAL" clId="{EE26065E-BA30-4A4F-B0F5-2F46416DF935}" dt="2023-04-05T21:12:08.990" v="2076" actId="20577"/>
        <pc:sldMkLst>
          <pc:docMk/>
          <pc:sldMk cId="2117906413" sldId="335"/>
        </pc:sldMkLst>
        <pc:spChg chg="mod">
          <ac:chgData name="Karuna Bhaila" userId="a5a30a92-e182-46e9-bda9-746235df0a13" providerId="ADAL" clId="{EE26065E-BA30-4A4F-B0F5-2F46416DF935}" dt="2023-04-05T17:56:49.773" v="514" actId="20577"/>
          <ac:spMkLst>
            <pc:docMk/>
            <pc:sldMk cId="2117906413" sldId="335"/>
            <ac:spMk id="2" creationId="{1FEC81E1-9F15-08C9-A4A3-DE1350A0E52E}"/>
          </ac:spMkLst>
        </pc:spChg>
        <pc:spChg chg="mod">
          <ac:chgData name="Karuna Bhaila" userId="a5a30a92-e182-46e9-bda9-746235df0a13" providerId="ADAL" clId="{EE26065E-BA30-4A4F-B0F5-2F46416DF935}" dt="2023-04-05T21:12:08.990" v="2076" actId="20577"/>
          <ac:spMkLst>
            <pc:docMk/>
            <pc:sldMk cId="2117906413" sldId="335"/>
            <ac:spMk id="3" creationId="{DCECB85D-DE51-9B67-C0DF-9F3F78A7DF54}"/>
          </ac:spMkLst>
        </pc:spChg>
        <pc:spChg chg="add del">
          <ac:chgData name="Karuna Bhaila" userId="a5a30a92-e182-46e9-bda9-746235df0a13" providerId="ADAL" clId="{EE26065E-BA30-4A4F-B0F5-2F46416DF935}" dt="2023-04-05T18:33:53.482" v="1324" actId="478"/>
          <ac:spMkLst>
            <pc:docMk/>
            <pc:sldMk cId="2117906413" sldId="335"/>
            <ac:spMk id="5" creationId="{7FB95199-5667-3585-68C9-1B9E73CD1FB3}"/>
          </ac:spMkLst>
        </pc:spChg>
        <pc:spChg chg="add del mod">
          <ac:chgData name="Karuna Bhaila" userId="a5a30a92-e182-46e9-bda9-746235df0a13" providerId="ADAL" clId="{EE26065E-BA30-4A4F-B0F5-2F46416DF935}" dt="2023-04-05T18:33:51.198" v="1323"/>
          <ac:spMkLst>
            <pc:docMk/>
            <pc:sldMk cId="2117906413" sldId="335"/>
            <ac:spMk id="6" creationId="{E0246529-A917-6640-7ECE-AD44FD2AB6A1}"/>
          </ac:spMkLst>
        </pc:spChg>
      </pc:sldChg>
      <pc:sldChg chg="modSp new mod ord">
        <pc:chgData name="Karuna Bhaila" userId="a5a30a92-e182-46e9-bda9-746235df0a13" providerId="ADAL" clId="{EE26065E-BA30-4A4F-B0F5-2F46416DF935}" dt="2023-04-05T19:34:30.152" v="2060" actId="20577"/>
        <pc:sldMkLst>
          <pc:docMk/>
          <pc:sldMk cId="667480600" sldId="336"/>
        </pc:sldMkLst>
        <pc:spChg chg="mod">
          <ac:chgData name="Karuna Bhaila" userId="a5a30a92-e182-46e9-bda9-746235df0a13" providerId="ADAL" clId="{EE26065E-BA30-4A4F-B0F5-2F46416DF935}" dt="2023-04-05T17:56:38.060" v="483" actId="20577"/>
          <ac:spMkLst>
            <pc:docMk/>
            <pc:sldMk cId="667480600" sldId="336"/>
            <ac:spMk id="2" creationId="{135695E1-F870-A2E7-5A02-D505240FA022}"/>
          </ac:spMkLst>
        </pc:spChg>
        <pc:spChg chg="mod">
          <ac:chgData name="Karuna Bhaila" userId="a5a30a92-e182-46e9-bda9-746235df0a13" providerId="ADAL" clId="{EE26065E-BA30-4A4F-B0F5-2F46416DF935}" dt="2023-04-05T19:34:30.152" v="2060" actId="20577"/>
          <ac:spMkLst>
            <pc:docMk/>
            <pc:sldMk cId="667480600" sldId="336"/>
            <ac:spMk id="3" creationId="{516E3473-4E11-A296-F669-FB90C1EF314B}"/>
          </ac:spMkLst>
        </pc:spChg>
      </pc:sldChg>
      <pc:sldChg chg="modSp new del mod">
        <pc:chgData name="Karuna Bhaila" userId="a5a30a92-e182-46e9-bda9-746235df0a13" providerId="ADAL" clId="{EE26065E-BA30-4A4F-B0F5-2F46416DF935}" dt="2023-04-05T19:01:09.816" v="1724" actId="47"/>
        <pc:sldMkLst>
          <pc:docMk/>
          <pc:sldMk cId="1754027970" sldId="337"/>
        </pc:sldMkLst>
        <pc:spChg chg="mod">
          <ac:chgData name="Karuna Bhaila" userId="a5a30a92-e182-46e9-bda9-746235df0a13" providerId="ADAL" clId="{EE26065E-BA30-4A4F-B0F5-2F46416DF935}" dt="2023-04-05T17:57:02.718" v="530" actId="20577"/>
          <ac:spMkLst>
            <pc:docMk/>
            <pc:sldMk cId="1754027970" sldId="337"/>
            <ac:spMk id="2" creationId="{E1120F1B-660E-FE07-C1E8-DD67A6DB9E6B}"/>
          </ac:spMkLst>
        </pc:spChg>
        <pc:spChg chg="mod">
          <ac:chgData name="Karuna Bhaila" userId="a5a30a92-e182-46e9-bda9-746235df0a13" providerId="ADAL" clId="{EE26065E-BA30-4A4F-B0F5-2F46416DF935}" dt="2023-04-05T17:57:10.847" v="548" actId="15"/>
          <ac:spMkLst>
            <pc:docMk/>
            <pc:sldMk cId="1754027970" sldId="337"/>
            <ac:spMk id="3" creationId="{FE48713E-D562-F8C1-F320-63356D92EBF6}"/>
          </ac:spMkLst>
        </pc:spChg>
      </pc:sldChg>
      <pc:sldChg chg="addSp delSp modSp new mod">
        <pc:chgData name="Karuna Bhaila" userId="a5a30a92-e182-46e9-bda9-746235df0a13" providerId="ADAL" clId="{EE26065E-BA30-4A4F-B0F5-2F46416DF935}" dt="2023-04-05T18:04:12.458" v="654" actId="27614"/>
        <pc:sldMkLst>
          <pc:docMk/>
          <pc:sldMk cId="347857580" sldId="338"/>
        </pc:sldMkLst>
        <pc:spChg chg="mod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2" creationId="{74FAD3D1-8075-C710-4484-248C5F7B32AD}"/>
          </ac:spMkLst>
        </pc:spChg>
        <pc:spChg chg="del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3" creationId="{9876B43F-28B7-5E52-9E42-70D604FAFCDC}"/>
          </ac:spMkLst>
        </pc:spChg>
        <pc:spChg chg="mod ord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4" creationId="{7A1273AF-99AC-069C-B44A-E542D3BC13A1}"/>
          </ac:spMkLst>
        </pc:spChg>
        <pc:picChg chg="add mod">
          <ac:chgData name="Karuna Bhaila" userId="a5a30a92-e182-46e9-bda9-746235df0a13" providerId="ADAL" clId="{EE26065E-BA30-4A4F-B0F5-2F46416DF935}" dt="2023-04-05T18:04:12.458" v="654" actId="27614"/>
          <ac:picMkLst>
            <pc:docMk/>
            <pc:sldMk cId="347857580" sldId="338"/>
            <ac:picMk id="5" creationId="{8182A584-955A-AC3E-A023-1B5573EF71F7}"/>
          </ac:picMkLst>
        </pc:picChg>
      </pc:sldChg>
      <pc:sldChg chg="addSp modSp new mod">
        <pc:chgData name="Karuna Bhaila" userId="a5a30a92-e182-46e9-bda9-746235df0a13" providerId="ADAL" clId="{EE26065E-BA30-4A4F-B0F5-2F46416DF935}" dt="2023-04-05T19:13:04.304" v="1997" actId="14100"/>
        <pc:sldMkLst>
          <pc:docMk/>
          <pc:sldMk cId="3248700919" sldId="339"/>
        </pc:sldMkLst>
        <pc:spChg chg="mod">
          <ac:chgData name="Karuna Bhaila" userId="a5a30a92-e182-46e9-bda9-746235df0a13" providerId="ADAL" clId="{EE26065E-BA30-4A4F-B0F5-2F46416DF935}" dt="2023-04-05T19:12:03.416" v="1959" actId="20577"/>
          <ac:spMkLst>
            <pc:docMk/>
            <pc:sldMk cId="3248700919" sldId="339"/>
            <ac:spMk id="2" creationId="{53800C9E-5712-37FA-8F9D-70514AAE3374}"/>
          </ac:spMkLst>
        </pc:spChg>
        <pc:spChg chg="mod">
          <ac:chgData name="Karuna Bhaila" userId="a5a30a92-e182-46e9-bda9-746235df0a13" providerId="ADAL" clId="{EE26065E-BA30-4A4F-B0F5-2F46416DF935}" dt="2023-04-05T19:13:04.304" v="1997" actId="14100"/>
          <ac:spMkLst>
            <pc:docMk/>
            <pc:sldMk cId="3248700919" sldId="339"/>
            <ac:spMk id="3" creationId="{383C078F-88B2-D6FA-BEFF-90E62448533A}"/>
          </ac:spMkLst>
        </pc:spChg>
        <pc:picChg chg="add mod">
          <ac:chgData name="Karuna Bhaila" userId="a5a30a92-e182-46e9-bda9-746235df0a13" providerId="ADAL" clId="{EE26065E-BA30-4A4F-B0F5-2F46416DF935}" dt="2023-04-05T19:12:59.448" v="1996" actId="1076"/>
          <ac:picMkLst>
            <pc:docMk/>
            <pc:sldMk cId="3248700919" sldId="339"/>
            <ac:picMk id="5" creationId="{4BE7DFD9-A03A-E000-B281-5D0594B92239}"/>
          </ac:picMkLst>
        </pc:picChg>
      </pc:sldChg>
      <pc:sldChg chg="modSp new mod">
        <pc:chgData name="Karuna Bhaila" userId="a5a30a92-e182-46e9-bda9-746235df0a13" providerId="ADAL" clId="{EE26065E-BA30-4A4F-B0F5-2F46416DF935}" dt="2023-04-05T19:35:39.772" v="2069" actId="207"/>
        <pc:sldMkLst>
          <pc:docMk/>
          <pc:sldMk cId="1349058588" sldId="340"/>
        </pc:sldMkLst>
        <pc:spChg chg="mod">
          <ac:chgData name="Karuna Bhaila" userId="a5a30a92-e182-46e9-bda9-746235df0a13" providerId="ADAL" clId="{EE26065E-BA30-4A4F-B0F5-2F46416DF935}" dt="2023-04-05T19:12:12.392" v="1992" actId="20577"/>
          <ac:spMkLst>
            <pc:docMk/>
            <pc:sldMk cId="1349058588" sldId="340"/>
            <ac:spMk id="2" creationId="{0B29C50F-5DFF-D013-AF0A-ED41B9B908E5}"/>
          </ac:spMkLst>
        </pc:spChg>
        <pc:spChg chg="mod">
          <ac:chgData name="Karuna Bhaila" userId="a5a30a92-e182-46e9-bda9-746235df0a13" providerId="ADAL" clId="{EE26065E-BA30-4A4F-B0F5-2F46416DF935}" dt="2023-04-05T19:35:39.772" v="2069" actId="207"/>
          <ac:spMkLst>
            <pc:docMk/>
            <pc:sldMk cId="1349058588" sldId="340"/>
            <ac:spMk id="3" creationId="{9FF5EA4D-9329-00BF-A1E4-9E89F16CA9BE}"/>
          </ac:spMkLst>
        </pc:spChg>
      </pc:sldChg>
      <pc:sldMasterChg chg="add del addSldLayout delSldLayout">
        <pc:chgData name="Karuna Bhaila" userId="a5a30a92-e182-46e9-bda9-746235df0a13" providerId="ADAL" clId="{EE26065E-BA30-4A4F-B0F5-2F46416DF935}" dt="2023-04-02T20:17:16.492" v="164" actId="27028"/>
        <pc:sldMasterMkLst>
          <pc:docMk/>
          <pc:sldMasterMk cId="2356534023" sldId="2147483648"/>
        </pc:sldMasterMkLst>
        <pc:sldLayoutChg chg="add del">
          <pc:chgData name="Karuna Bhaila" userId="a5a30a92-e182-46e9-bda9-746235df0a13" providerId="ADAL" clId="{EE26065E-BA30-4A4F-B0F5-2F46416DF935}" dt="2023-04-02T20:17:16.492" v="164" actId="27028"/>
          <pc:sldLayoutMkLst>
            <pc:docMk/>
            <pc:sldMasterMk cId="2356534023" sldId="2147483648"/>
            <pc:sldLayoutMk cId="3491036779" sldId="2147483649"/>
          </pc:sldLayoutMkLst>
        </pc:sldLayoutChg>
        <pc:sldLayoutChg chg="add del">
          <pc:chgData name="Karuna Bhaila" userId="a5a30a92-e182-46e9-bda9-746235df0a13" providerId="ADAL" clId="{EE26065E-BA30-4A4F-B0F5-2F46416DF935}" dt="2023-04-02T20:17:15.848" v="163" actId="27028"/>
          <pc:sldLayoutMkLst>
            <pc:docMk/>
            <pc:sldMasterMk cId="2356534023" sldId="2147483648"/>
            <pc:sldLayoutMk cId="190222936" sldId="2147483650"/>
          </pc:sldLayoutMkLst>
        </pc:sldLayoutChg>
      </pc:sldMasterChg>
    </pc:docChg>
  </pc:docChgLst>
  <pc:docChgLst>
    <pc:chgData name="Karuna Bhaila" userId="a5a30a92-e182-46e9-bda9-746235df0a13" providerId="ADAL" clId="{BAA8891E-26AE-4A93-81DD-63A282E6602F}"/>
    <pc:docChg chg="undo custSel modSld">
      <pc:chgData name="Karuna Bhaila" userId="a5a30a92-e182-46e9-bda9-746235df0a13" providerId="ADAL" clId="{BAA8891E-26AE-4A93-81DD-63A282E6602F}" dt="2023-04-06T20:45:19.621" v="123" actId="1076"/>
      <pc:docMkLst>
        <pc:docMk/>
      </pc:docMkLst>
      <pc:sldChg chg="addSp modSp mod">
        <pc:chgData name="Karuna Bhaila" userId="a5a30a92-e182-46e9-bda9-746235df0a13" providerId="ADAL" clId="{BAA8891E-26AE-4A93-81DD-63A282E6602F}" dt="2023-04-03T20:00:34.425" v="95" actId="1076"/>
        <pc:sldMkLst>
          <pc:docMk/>
          <pc:sldMk cId="2457157007" sldId="281"/>
        </pc:sldMkLst>
        <pc:spChg chg="add mod">
          <ac:chgData name="Karuna Bhaila" userId="a5a30a92-e182-46e9-bda9-746235df0a13" providerId="ADAL" clId="{BAA8891E-26AE-4A93-81DD-63A282E6602F}" dt="2023-04-03T20:00:34.425" v="95" actId="1076"/>
          <ac:spMkLst>
            <pc:docMk/>
            <pc:sldMk cId="2457157007" sldId="281"/>
            <ac:spMk id="4" creationId="{7B5D5580-7747-309C-4A82-937464C2490D}"/>
          </ac:spMkLst>
        </pc:spChg>
      </pc:sldChg>
      <pc:sldChg chg="addSp modSp mod">
        <pc:chgData name="Karuna Bhaila" userId="a5a30a92-e182-46e9-bda9-746235df0a13" providerId="ADAL" clId="{BAA8891E-26AE-4A93-81DD-63A282E6602F}" dt="2023-04-03T19:58:18.989" v="18" actId="167"/>
        <pc:sldMkLst>
          <pc:docMk/>
          <pc:sldMk cId="1785826288" sldId="285"/>
        </pc:sldMkLst>
        <pc:spChg chg="mod">
          <ac:chgData name="Karuna Bhaila" userId="a5a30a92-e182-46e9-bda9-746235df0a13" providerId="ADAL" clId="{BAA8891E-26AE-4A93-81DD-63A282E6602F}" dt="2023-04-03T19:55:45.140" v="13" actId="14100"/>
          <ac:spMkLst>
            <pc:docMk/>
            <pc:sldMk cId="1785826288" sldId="285"/>
            <ac:spMk id="3" creationId="{9BCF2AE0-84F3-3940-990F-D5F21DB21C72}"/>
          </ac:spMkLst>
        </pc:spChg>
        <pc:picChg chg="add mod ord">
          <ac:chgData name="Karuna Bhaila" userId="a5a30a92-e182-46e9-bda9-746235df0a13" providerId="ADAL" clId="{BAA8891E-26AE-4A93-81DD-63A282E6602F}" dt="2023-04-03T19:58:18.989" v="18" actId="167"/>
          <ac:picMkLst>
            <pc:docMk/>
            <pc:sldMk cId="1785826288" sldId="285"/>
            <ac:picMk id="5" creationId="{3652D425-24AB-E085-157F-13FBDB9EA4B6}"/>
          </ac:picMkLst>
        </pc:picChg>
      </pc:sldChg>
      <pc:sldChg chg="addSp modSp mod">
        <pc:chgData name="Karuna Bhaila" userId="a5a30a92-e182-46e9-bda9-746235df0a13" providerId="ADAL" clId="{BAA8891E-26AE-4A93-81DD-63A282E6602F}" dt="2023-04-03T19:36:48.206" v="3" actId="1076"/>
        <pc:sldMkLst>
          <pc:docMk/>
          <pc:sldMk cId="448702473" sldId="321"/>
        </pc:sldMkLst>
        <pc:picChg chg="mod">
          <ac:chgData name="Karuna Bhaila" userId="a5a30a92-e182-46e9-bda9-746235df0a13" providerId="ADAL" clId="{BAA8891E-26AE-4A93-81DD-63A282E6602F}" dt="2023-04-03T19:36:42.902" v="2" actId="1076"/>
          <ac:picMkLst>
            <pc:docMk/>
            <pc:sldMk cId="448702473" sldId="321"/>
            <ac:picMk id="6" creationId="{0082273C-C127-C1E9-5B80-6B4CF32103E4}"/>
          </ac:picMkLst>
        </pc:picChg>
        <pc:picChg chg="add mod">
          <ac:chgData name="Karuna Bhaila" userId="a5a30a92-e182-46e9-bda9-746235df0a13" providerId="ADAL" clId="{BAA8891E-26AE-4A93-81DD-63A282E6602F}" dt="2023-04-03T19:36:48.206" v="3" actId="1076"/>
          <ac:picMkLst>
            <pc:docMk/>
            <pc:sldMk cId="448702473" sldId="321"/>
            <ac:picMk id="1026" creationId="{62ABDD92-52B8-CF03-F4F8-1992E7C1422B}"/>
          </ac:picMkLst>
        </pc:picChg>
      </pc:sldChg>
      <pc:sldChg chg="modSp mod">
        <pc:chgData name="Karuna Bhaila" userId="a5a30a92-e182-46e9-bda9-746235df0a13" providerId="ADAL" clId="{BAA8891E-26AE-4A93-81DD-63A282E6602F}" dt="2023-04-03T20:03:03.659" v="96" actId="5793"/>
        <pc:sldMkLst>
          <pc:docMk/>
          <pc:sldMk cId="3390358061" sldId="328"/>
        </pc:sldMkLst>
        <pc:spChg chg="mod">
          <ac:chgData name="Karuna Bhaila" userId="a5a30a92-e182-46e9-bda9-746235df0a13" providerId="ADAL" clId="{BAA8891E-26AE-4A93-81DD-63A282E6602F}" dt="2023-04-03T20:03:03.659" v="96" actId="5793"/>
          <ac:spMkLst>
            <pc:docMk/>
            <pc:sldMk cId="3390358061" sldId="328"/>
            <ac:spMk id="3" creationId="{D4DCE555-0F52-907B-CCFE-FA5052901B8D}"/>
          </ac:spMkLst>
        </pc:spChg>
      </pc:sldChg>
      <pc:sldChg chg="addSp modSp">
        <pc:chgData name="Karuna Bhaila" userId="a5a30a92-e182-46e9-bda9-746235df0a13" providerId="ADAL" clId="{BAA8891E-26AE-4A93-81DD-63A282E6602F}" dt="2023-04-06T20:45:19.621" v="123" actId="1076"/>
        <pc:sldMkLst>
          <pc:docMk/>
          <pc:sldMk cId="1033894463" sldId="331"/>
        </pc:sldMkLst>
        <pc:picChg chg="add mod">
          <ac:chgData name="Karuna Bhaila" userId="a5a30a92-e182-46e9-bda9-746235df0a13" providerId="ADAL" clId="{BAA8891E-26AE-4A93-81DD-63A282E6602F}" dt="2023-04-06T20:45:19.621" v="123" actId="1076"/>
          <ac:picMkLst>
            <pc:docMk/>
            <pc:sldMk cId="1033894463" sldId="331"/>
            <ac:picMk id="1026" creationId="{300BED21-A524-6C51-4E35-6EAB78F86C76}"/>
          </ac:picMkLst>
        </pc:picChg>
      </pc:sldChg>
      <pc:sldChg chg="addSp delSp modSp mod">
        <pc:chgData name="Karuna Bhaila" userId="a5a30a92-e182-46e9-bda9-746235df0a13" providerId="ADAL" clId="{BAA8891E-26AE-4A93-81DD-63A282E6602F}" dt="2023-04-06T20:41:48.378" v="114" actId="478"/>
        <pc:sldMkLst>
          <pc:docMk/>
          <pc:sldMk cId="347857580" sldId="338"/>
        </pc:sldMkLst>
        <pc:spChg chg="add del">
          <ac:chgData name="Karuna Bhaila" userId="a5a30a92-e182-46e9-bda9-746235df0a13" providerId="ADAL" clId="{BAA8891E-26AE-4A93-81DD-63A282E6602F}" dt="2023-04-06T20:41:22.999" v="102" actId="478"/>
          <ac:spMkLst>
            <pc:docMk/>
            <pc:sldMk cId="347857580" sldId="338"/>
            <ac:spMk id="3" creationId="{E1D0D8DD-6BBA-1CE4-1691-0AC781E5EFCD}"/>
          </ac:spMkLst>
        </pc:spChg>
        <pc:spChg chg="add del mod">
          <ac:chgData name="Karuna Bhaila" userId="a5a30a92-e182-46e9-bda9-746235df0a13" providerId="ADAL" clId="{BAA8891E-26AE-4A93-81DD-63A282E6602F}" dt="2023-04-06T20:41:48.378" v="114" actId="478"/>
          <ac:spMkLst>
            <pc:docMk/>
            <pc:sldMk cId="347857580" sldId="338"/>
            <ac:spMk id="6" creationId="{B5652916-576C-C5F2-BD0D-877D61B4CCF0}"/>
          </ac:spMkLst>
        </pc:spChg>
      </pc:sldChg>
      <pc:sldChg chg="modSp mod">
        <pc:chgData name="Karuna Bhaila" userId="a5a30a92-e182-46e9-bda9-746235df0a13" providerId="ADAL" clId="{BAA8891E-26AE-4A93-81DD-63A282E6602F}" dt="2023-04-06T20:34:46.697" v="100" actId="20577"/>
        <pc:sldMkLst>
          <pc:docMk/>
          <pc:sldMk cId="1349058588" sldId="340"/>
        </pc:sldMkLst>
        <pc:spChg chg="mod">
          <ac:chgData name="Karuna Bhaila" userId="a5a30a92-e182-46e9-bda9-746235df0a13" providerId="ADAL" clId="{BAA8891E-26AE-4A93-81DD-63A282E6602F}" dt="2023-04-06T20:34:46.697" v="100" actId="20577"/>
          <ac:spMkLst>
            <pc:docMk/>
            <pc:sldMk cId="1349058588" sldId="340"/>
            <ac:spMk id="3" creationId="{9FF5EA4D-9329-00BF-A1E4-9E89F16CA9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7CB32-3337-4922-9CB4-26F516316380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5A65-8044-4478-B9A9-3EB9689F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6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5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48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224" y="2130426"/>
            <a:ext cx="10979776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912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BC7E9A0-5AEA-4EF7-B172-C40F007E199D}" type="datetime1">
              <a:rPr lang="en-US" smtClean="0">
                <a:solidFill>
                  <a:srgbClr val="FFFFFF"/>
                </a:solidFill>
              </a:rPr>
              <a:pPr/>
              <a:t>4/1/2024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3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0408" y="1371599"/>
            <a:ext cx="2963216" cy="831812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9909" y="1371599"/>
            <a:ext cx="7315200" cy="5349876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0408" y="2297956"/>
            <a:ext cx="2963216" cy="380232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0704-4F3D-4955-B4AF-92806021BFC3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0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B909-64E4-4CC4-91A6-390C1850059B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2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FFF-BB3A-4B3F-BEF0-BCF2202F09AE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4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67DB-844C-4E87-BF0B-5404C02A5605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42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2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7EE-1C1D-4518-A210-1E86C444E657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53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608" y="1600201"/>
            <a:ext cx="5080421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5229" y="1600201"/>
            <a:ext cx="506839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DCEB-0AA5-4A40-91BD-BB3C6EC35163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1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535113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092" y="2174875"/>
            <a:ext cx="5079051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372-9CA1-42CB-99AF-69BC387404CA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779685" y="1531865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779684" y="2171627"/>
            <a:ext cx="5079051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AA92-ED1E-4472-80D8-63DC9ACBA18A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2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36A7-4D2E-4E0C-957A-E1F7C90FAF1D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1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55" y="273050"/>
            <a:ext cx="4011084" cy="891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219" y="273052"/>
            <a:ext cx="6282404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455" y="1347065"/>
            <a:ext cx="4011084" cy="4779100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E07A-D049-4D68-BE72-56BE17269464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26056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1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608" y="4800600"/>
            <a:ext cx="10352016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1608" y="250170"/>
            <a:ext cx="10352016" cy="447740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1608" y="5367338"/>
            <a:ext cx="10352016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901-0616-48E8-AF7D-936C62BB28A5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0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19808" y="-1"/>
            <a:ext cx="11172192" cy="12316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2225" cy="68580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231602"/>
            <a:ext cx="10313531" cy="512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177" y="6356351"/>
            <a:ext cx="1088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609585"/>
            <a:fld id="{F0AB6780-5E76-472D-BE55-4210F4373362}" type="datetime1">
              <a:rPr lang="en-US" smtClean="0">
                <a:solidFill>
                  <a:srgbClr val="FFFFFF"/>
                </a:solidFill>
              </a:rPr>
              <a:t>4/1/2024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8824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09585"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" y="242010"/>
            <a:ext cx="982220" cy="7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6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8.03812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tree.DecisionTreeClassifier.html#sklearn.tree.DecisionTreeClassifi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nkinfi.com/naive-bayes-algorithm-in-machine-learning-with-pytho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naive-bay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scikit-learn-linear-regres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sv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nn-ml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unjey/pytorch-tutorial" TargetMode="Externa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PyTor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orge-a-mendez.github.io/teachin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5DC423A-6128-5B62-80B9-E6BBF8B7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71" y="3304950"/>
            <a:ext cx="2420116" cy="10580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414B738-48F8-6997-CCCA-AD1E287D4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224" y="2130426"/>
            <a:ext cx="10979776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/>
              <a:t>MDaS</a:t>
            </a:r>
            <a:r>
              <a:rPr lang="en-US" sz="3600" b="1" dirty="0"/>
              <a:t> Bootcamp: Python for Machine Learning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058724A-063B-230E-F1E1-0EE4300C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2200" y="4353832"/>
            <a:ext cx="7536402" cy="1374948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Spring 2024</a:t>
            </a:r>
          </a:p>
          <a:p>
            <a:pPr algn="ctr"/>
            <a:r>
              <a:rPr lang="en-US" sz="2800" dirty="0" err="1">
                <a:solidFill>
                  <a:srgbClr val="C00000"/>
                </a:solidFill>
              </a:rPr>
              <a:t>Karuna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Bhaila</a:t>
            </a:r>
            <a:r>
              <a:rPr lang="en-US" sz="2800" dirty="0"/>
              <a:t>, Alycia Carey, Xintao Wu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2E1DE52B-F4A7-B5D4-F830-9D3DA6BAD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3314632"/>
            <a:ext cx="1381153" cy="7435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435F4-4B48-91F6-9897-EEBCFE1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9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2A9E-29BB-3341-BD2A-1C0CB3FB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8EB61-1A60-5F43-9E65-2DE92D715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data points, each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features/descriptors/attributes</a:t>
                </a:r>
              </a:p>
              <a:p>
                <a:pPr lvl="1"/>
                <a:r>
                  <a:rPr lang="en-US" dirty="0"/>
                  <a:t>E.g., a set of images represented by their pixel values as features</a:t>
                </a:r>
              </a:p>
              <a:p>
                <a:r>
                  <a:rPr lang="en-US" dirty="0"/>
                  <a:t>Assume they are all collected in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Each data point corresponds to a class </a:t>
                </a:r>
              </a:p>
              <a:p>
                <a:pPr lvl="1"/>
                <a:r>
                  <a:rPr lang="en-US" dirty="0"/>
                  <a:t>E.g., is there a car in the image or not</a:t>
                </a:r>
              </a:p>
              <a:p>
                <a:r>
                  <a:rPr lang="en-US" dirty="0"/>
                  <a:t>The points are matched with labels collected in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Goal: 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good at predicting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corresponding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known as a </a:t>
                </a:r>
                <a:r>
                  <a:rPr lang="en-US" b="0" i="1" dirty="0"/>
                  <a:t>classifier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8EB61-1A60-5F43-9E65-2DE92D715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 b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F873C-1324-FEFE-DBC6-53C4E82C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1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AADA-65E1-914E-AC52-1C12DF6A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09225-AF15-4F4A-B1A1-1142AB966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setup with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a vector of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labels are now real numbers: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what is the location of the car in the image</a:t>
                </a:r>
              </a:p>
              <a:p>
                <a:r>
                  <a:rPr lang="en-US" dirty="0"/>
                  <a:t>Goal: 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close as possible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known as a </a:t>
                </a:r>
                <a:r>
                  <a:rPr lang="en-US" i="1" dirty="0"/>
                  <a:t>regressor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09225-AF15-4F4A-B1A1-1142AB966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D2E2-4918-8A95-4141-848736D3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4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652D425-24AB-E085-157F-13FBDB9EA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28" y="1362745"/>
            <a:ext cx="4456696" cy="3135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4D557-ED80-2C43-9B67-7778ABEA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ML?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2AE0-84F3-3940-990F-D5F21DB21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6069427" cy="5124749"/>
              </a:xfrm>
            </p:spPr>
            <p:txBody>
              <a:bodyPr/>
              <a:lstStyle/>
              <a:p>
                <a:r>
                  <a:rPr lang="en-US" dirty="0"/>
                  <a:t>How do we choose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It can’t be any arbitrary function (or how would we search for it?)</a:t>
                </a:r>
              </a:p>
              <a:p>
                <a:r>
                  <a:rPr lang="en-US" dirty="0"/>
                  <a:t>How do we search for the “right”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once we fix its form?</a:t>
                </a:r>
              </a:p>
              <a:p>
                <a:pPr lvl="1"/>
                <a:r>
                  <a:rPr lang="en-US" dirty="0"/>
                  <a:t>Often treated as an optimization problem</a:t>
                </a:r>
              </a:p>
              <a:p>
                <a:r>
                  <a:rPr lang="en-US" dirty="0"/>
                  <a:t>The answers to these questions lead to a wide variety of machine learning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2AE0-84F3-3940-990F-D5F21DB21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6069427" cy="5124749"/>
              </a:xfrm>
              <a:blipFill>
                <a:blip r:embed="rId3"/>
                <a:stretch>
                  <a:fillRect l="-1707" t="-1189" r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E53FC-C1F8-CC2F-0510-DA494B93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2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7AE2-112D-A847-A82D-F3130F66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11EC-C9AC-3F45-88A6-3125036F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data analysis tool for Python; uses SciPy, NumPy, and Matplotlib</a:t>
            </a:r>
          </a:p>
          <a:p>
            <a:r>
              <a:rPr lang="en-US" dirty="0"/>
              <a:t>Provides a selection of efficient tools for machine learning and statistical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fit(X, y)</a:t>
            </a:r>
            <a:r>
              <a:rPr lang="en-US" dirty="0"/>
              <a:t> — find the optimal weights 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predict(X)</a:t>
            </a:r>
            <a:r>
              <a:rPr lang="en-US" dirty="0"/>
              <a:t> — return the predicted </a:t>
            </a:r>
            <a:r>
              <a:rPr lang="en-US" dirty="0">
                <a:latin typeface="Courier" pitchFamily="2" charset="0"/>
              </a:rPr>
              <a:t>y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accuracy_score</a:t>
            </a:r>
            <a:r>
              <a:rPr lang="en-US" dirty="0">
                <a:latin typeface="Courier" pitchFamily="2" charset="0"/>
              </a:rPr>
              <a:t>(y, </a:t>
            </a:r>
            <a:r>
              <a:rPr lang="en-US" dirty="0" err="1">
                <a:latin typeface="Courier" pitchFamily="2" charset="0"/>
              </a:rPr>
              <a:t>y_pred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/>
              <a:t> — quantify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5C2CB-89CC-AF93-24A5-CE6BD904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FEC4-5C1B-9146-E7FB-6DDA30FC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2AFF2-1AEE-0E49-1C2D-3C243347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3" y="1231602"/>
            <a:ext cx="6048325" cy="512474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0" i="0" dirty="0">
                <a:effectLst/>
              </a:rPr>
              <a:t> series of “if-then” rules to generate predictions from one or more decision trees</a:t>
            </a:r>
          </a:p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Rule-based model</a:t>
            </a:r>
          </a:p>
          <a:p>
            <a:pPr lvl="1"/>
            <a:r>
              <a:rPr lang="en-US" dirty="0"/>
              <a:t>Non-parametric</a:t>
            </a:r>
          </a:p>
          <a:p>
            <a:pPr lvl="1"/>
            <a:r>
              <a:rPr lang="en-US" dirty="0"/>
              <a:t>Learn decision rules i.e.: yes/no questions from features in training data</a:t>
            </a:r>
          </a:p>
          <a:p>
            <a:pPr lvl="1"/>
            <a:r>
              <a:rPr lang="en-US" dirty="0"/>
              <a:t>One question = one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EBC7-0C10-8C37-BC31-B25C7421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A3A93-6213-69B9-2B10-5D3E65F992D8}"/>
              </a:ext>
            </a:extLst>
          </p:cNvPr>
          <p:cNvGrpSpPr/>
          <p:nvPr/>
        </p:nvGrpSpPr>
        <p:grpSpPr>
          <a:xfrm>
            <a:off x="7395779" y="1988887"/>
            <a:ext cx="4599549" cy="3139318"/>
            <a:chOff x="7395779" y="1988887"/>
            <a:chExt cx="4599549" cy="3139318"/>
          </a:xfrm>
        </p:grpSpPr>
        <p:pic>
          <p:nvPicPr>
            <p:cNvPr id="8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BCD2DCE3-E2F4-E189-88A8-3407703E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779" y="1988887"/>
              <a:ext cx="4599549" cy="30239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0C991A-7F39-C8C3-2777-D647046D721E}"/>
                </a:ext>
              </a:extLst>
            </p:cNvPr>
            <p:cNvSpPr txBox="1"/>
            <p:nvPr/>
          </p:nvSpPr>
          <p:spPr>
            <a:xfrm>
              <a:off x="10025069" y="4897373"/>
              <a:ext cx="19702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3"/>
                </a:rPr>
                <a:t>https://arxiv.org/pdf/1508.03812.pdf</a:t>
              </a:r>
              <a:r>
                <a:rPr lang="en-US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76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3FD9-0AC0-416E-E7BB-E1AABF19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852D-60FF-F78A-A2AF-9DD45588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scikit-learn-decision-tree</a:t>
            </a:r>
            <a:endParaRPr lang="en-US" sz="2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-apple-system"/>
              </a:rPr>
              <a:t>scikit-learn implementation does not support categorical variables for now</a:t>
            </a:r>
            <a:endParaRPr lang="en-US" sz="2800" dirty="0">
              <a:solidFill>
                <a:srgbClr val="212529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212529"/>
                </a:solidFill>
                <a:latin typeface="-apple-system"/>
              </a:rPr>
              <a:t>Method</a:t>
            </a:r>
          </a:p>
          <a:p>
            <a:pPr lvl="1"/>
            <a:r>
              <a:rPr lang="en-US" sz="2800" dirty="0" err="1">
                <a:solidFill>
                  <a:srgbClr val="FF0000"/>
                </a:solidFill>
                <a:latin typeface="Courier"/>
              </a:rPr>
              <a:t>dtree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 = </a:t>
            </a:r>
            <a:r>
              <a:rPr lang="en-US" sz="2800" dirty="0" err="1">
                <a:solidFill>
                  <a:srgbClr val="FF0000"/>
                </a:solidFill>
                <a:latin typeface="Courier"/>
              </a:rPr>
              <a:t>DecisionTreeClassifier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()</a:t>
            </a:r>
          </a:p>
          <a:p>
            <a:pPr lvl="1"/>
            <a:r>
              <a:rPr lang="en-US" sz="2800" dirty="0" err="1">
                <a:solidFill>
                  <a:srgbClr val="FF0000"/>
                </a:solidFill>
                <a:latin typeface="Courier"/>
              </a:rPr>
              <a:t>dtree.fit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ourier"/>
              </a:rPr>
              <a:t>X_train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sz="2800" dirty="0" err="1">
                <a:solidFill>
                  <a:srgbClr val="FF0000"/>
                </a:solidFill>
                <a:latin typeface="Courier"/>
              </a:rPr>
              <a:t>Y_train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latin typeface="Courier"/>
              </a:rPr>
              <a:t>predictions = </a:t>
            </a:r>
            <a:r>
              <a:rPr lang="en-US" sz="2800" dirty="0" err="1">
                <a:solidFill>
                  <a:srgbClr val="FF0000"/>
                </a:solidFill>
                <a:latin typeface="Courier"/>
              </a:rPr>
              <a:t>dtree.predict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sz="2800" dirty="0" err="1">
                <a:solidFill>
                  <a:srgbClr val="FF0000"/>
                </a:solidFill>
                <a:latin typeface="Courier"/>
              </a:rPr>
              <a:t>X_test</a:t>
            </a:r>
            <a:r>
              <a:rPr lang="en-US" sz="2800" dirty="0">
                <a:solidFill>
                  <a:srgbClr val="FF0000"/>
                </a:solidFill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E0DD7-68A2-8B0E-1281-CE79A434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0DC2-6F14-1993-687B-7EB8EBFC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CE555-0F52-907B-CCFE-FA5052901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5902959" cy="51247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Naïve Bayes</a:t>
                </a:r>
              </a:p>
              <a:p>
                <a:r>
                  <a:rPr lang="en-US" dirty="0"/>
                  <a:t>Can be parametric or non-parametric</a:t>
                </a:r>
              </a:p>
              <a:p>
                <a:r>
                  <a:rPr lang="en-US" dirty="0"/>
                  <a:t>Based on Bayes’ Theorem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conditional </a:t>
                </a:r>
                <a:r>
                  <a:rPr lang="en-US" dirty="0">
                    <a:solidFill>
                      <a:srgbClr val="212529"/>
                    </a:solidFill>
                  </a:rPr>
                  <a:t>variable independence between every pair of features </a:t>
                </a:r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given the value of the </a:t>
                </a:r>
                <a:r>
                  <a:rPr lang="en-US" dirty="0">
                    <a:solidFill>
                      <a:srgbClr val="212529"/>
                    </a:solidFill>
                  </a:rPr>
                  <a:t>class</a:t>
                </a:r>
              </a:p>
              <a:p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 from training data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</a:rPr>
                  <a:t> can be simply computed from training data</a:t>
                </a:r>
                <a:endParaRPr lang="en-US" b="0" i="0" dirty="0">
                  <a:solidFill>
                    <a:srgbClr val="212529"/>
                  </a:solidFill>
                  <a:effectLst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CE555-0F52-907B-CCFE-FA5052901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5902959" cy="5124749"/>
              </a:xfrm>
              <a:blipFill>
                <a:blip r:embed="rId2"/>
                <a:stretch>
                  <a:fillRect l="-1961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700C9-9605-7D01-9669-A416B4EC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35A1E-03B3-6D77-9DD9-BA2C7CFE6155}"/>
              </a:ext>
            </a:extLst>
          </p:cNvPr>
          <p:cNvGrpSpPr/>
          <p:nvPr/>
        </p:nvGrpSpPr>
        <p:grpSpPr>
          <a:xfrm>
            <a:off x="7320245" y="1378634"/>
            <a:ext cx="4722831" cy="2084995"/>
            <a:chOff x="7320245" y="1378634"/>
            <a:chExt cx="4722831" cy="208499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6E2B0344-B101-C242-10AE-EBED949D6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31"/>
            <a:stretch/>
          </p:blipFill>
          <p:spPr>
            <a:xfrm>
              <a:off x="7320245" y="1378634"/>
              <a:ext cx="4722831" cy="18850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7E389A-A941-1913-E55F-E6908F867A0F}"/>
                </a:ext>
              </a:extLst>
            </p:cNvPr>
            <p:cNvSpPr txBox="1"/>
            <p:nvPr/>
          </p:nvSpPr>
          <p:spPr>
            <a:xfrm>
              <a:off x="9448800" y="3155852"/>
              <a:ext cx="2527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https://thinkinfi.com/naive-bayes-algorithm-in-machine-learning-with-python/</a:t>
              </a:r>
              <a:r>
                <a:rPr lang="en-US" sz="7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35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1284-A95C-03B5-A05B-2451F7D3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C47B7-08B8-C998-93A8-ABA688BB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hlinkClick r:id="rId2"/>
              </a:rPr>
              <a:t>scikit-learn-naive-bayes</a:t>
            </a:r>
            <a:endParaRPr lang="en-US" sz="2800" dirty="0"/>
          </a:p>
          <a:p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GaussianNB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implements the Gaussian Naive Bayes algorithm for classification.</a:t>
            </a:r>
          </a:p>
          <a:p>
            <a:r>
              <a:rPr lang="en-US" altLang="en-US" sz="2800" dirty="0">
                <a:solidFill>
                  <a:srgbClr val="212529"/>
                </a:solidFill>
                <a:latin typeface="-apple-system"/>
              </a:rPr>
              <a:t>Method</a:t>
            </a:r>
          </a:p>
          <a:p>
            <a:pPr lvl="1"/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GaussianNB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()</a:t>
            </a:r>
          </a:p>
          <a:p>
            <a:pPr lvl="1"/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gnb.fit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X_train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Y_train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)</a:t>
            </a:r>
          </a:p>
          <a:p>
            <a:pPr lvl="1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predictions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gnb.predict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X_test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D3EC-A668-E454-A749-7BA99BA30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7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0C9E-5712-37FA-8F9D-70514AA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C078F-88B2-D6FA-BEFF-90E6244853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5965228" cy="5124749"/>
              </a:xfrm>
            </p:spPr>
            <p:txBody>
              <a:bodyPr/>
              <a:lstStyle/>
              <a:p>
                <a:r>
                  <a:rPr lang="en-US" dirty="0"/>
                  <a:t>Assumption: linear model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Vectorized: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How? Need to add a column of all-ones</a:t>
                </a:r>
              </a:p>
              <a:p>
                <a:r>
                  <a:rPr lang="en-US" dirty="0"/>
                  <a:t>Optimization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Vectorized: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C078F-88B2-D6FA-BEFF-90E624485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5965228" cy="5124749"/>
              </a:xfrm>
              <a:blipFill>
                <a:blip r:embed="rId2"/>
                <a:stretch>
                  <a:fillRect l="-1736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309F5-17A6-0099-95FA-8237ABCF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7DFD9-A03A-E000-B281-5D0594B9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9" y="1441938"/>
            <a:ext cx="4496615" cy="29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C50F-5DFF-D013-AF0A-ED41B9B9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scikit-learn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5EA4D-9329-00BF-A1E4-9E89F16CA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3"/>
                  </a:rPr>
                  <a:t>scikit-learn-linear-regression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linr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 = </a:t>
                </a:r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linear_model.LinearRegression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()</a:t>
                </a:r>
                <a:endParaRPr lang="en-US" dirty="0"/>
              </a:p>
              <a:p>
                <a:r>
                  <a:rPr lang="en-US" dirty="0"/>
                  <a:t>Arguments</a:t>
                </a:r>
              </a:p>
              <a:p>
                <a:pPr lvl="1"/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/>
                  <a:t> — whether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2"/>
                <a:r>
                  <a:rPr lang="en-US" i="1" dirty="0"/>
                  <a:t>Important!</a:t>
                </a:r>
                <a:r>
                  <a:rPr lang="en-US" dirty="0"/>
                  <a:t> Many data sets include a column of all-ones. If that is the case, you should set </a:t>
                </a:r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=False</a:t>
                </a:r>
              </a:p>
              <a:p>
                <a:pPr lvl="1"/>
                <a:r>
                  <a:rPr lang="en-US" dirty="0" err="1">
                    <a:latin typeface="Courier" pitchFamily="2" charset="0"/>
                  </a:rPr>
                  <a:t>copy_X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— if </a:t>
                </a:r>
                <a:r>
                  <a:rPr lang="en-US" dirty="0">
                    <a:latin typeface="Courier" pitchFamily="2" charset="0"/>
                  </a:rPr>
                  <a:t>False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X</a:t>
                </a:r>
                <a:r>
                  <a:rPr lang="en-US" dirty="0"/>
                  <a:t> is not copied and may be overwritten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5EA4D-9329-00BF-A1E4-9E89F16CA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23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7104-94B7-DC4D-E39F-83F4A92E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5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46CA-75EA-B072-1527-C3A8D3F7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F09B-5D82-0E0E-C4D7-B521E817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1.5-hour sessions; we will cover following topics</a:t>
            </a:r>
          </a:p>
          <a:p>
            <a:r>
              <a:rPr lang="en-US" dirty="0"/>
              <a:t>Data Preprocessing</a:t>
            </a:r>
          </a:p>
          <a:p>
            <a:pPr lvl="1"/>
            <a:r>
              <a:rPr lang="en-US" dirty="0"/>
              <a:t>Cleaning data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Continuous Attributes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Decision Trees (DT)</a:t>
            </a:r>
          </a:p>
          <a:p>
            <a:pPr lvl="1"/>
            <a:r>
              <a:rPr lang="en-US" dirty="0"/>
              <a:t>Naïve Bayes (NB)</a:t>
            </a:r>
          </a:p>
          <a:p>
            <a:pPr lvl="1"/>
            <a:r>
              <a:rPr lang="en-US" dirty="0"/>
              <a:t>Support Vector Machines (SVMs)</a:t>
            </a:r>
          </a:p>
          <a:p>
            <a:pPr lvl="1"/>
            <a:r>
              <a:rPr lang="en-US" dirty="0"/>
              <a:t>Neural Networks (NNs)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C481B-1714-B87A-B5F3-22C055B9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4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41C5-BB4A-A411-1E2B-E90DD918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F95A6-8A5F-E3EE-90B5-F211B3B924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model for </a:t>
                </a:r>
                <a:r>
                  <a:rPr lang="en-US" i="1" dirty="0"/>
                  <a:t>classification</a:t>
                </a:r>
              </a:p>
              <a:p>
                <a:r>
                  <a:rPr lang="en-US" dirty="0"/>
                  <a:t>Unlike with linear regression, we can’t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Why? </a:t>
                </a:r>
              </a:p>
              <a:p>
                <a:r>
                  <a:rPr lang="en-US" dirty="0"/>
                  <a:t>“Equivalent” assumption: log-odds are linear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so we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Optimization problem: maximize the log-likelihood of the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F95A6-8A5F-E3EE-90B5-F211B3B92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578A7-11B6-60FA-DF30-CE5D68D8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DF12-4B81-C56C-153F-0271DA66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824" y="2238945"/>
            <a:ext cx="2213049" cy="19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95E1-F870-A2E7-5A02-D505240F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E3473-4E11-A296-F669-FB90C1EF3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logr_clf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 = </a:t>
                </a:r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linear_model.LogisticRegression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()</a:t>
                </a:r>
                <a:endParaRPr lang="en-US" dirty="0"/>
              </a:p>
              <a:p>
                <a:r>
                  <a:rPr lang="en-US" dirty="0"/>
                  <a:t>Arguments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/>
                  <a:t> — whether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latin typeface="Courier" pitchFamily="2" charset="0"/>
                  </a:rPr>
                  <a:t>penalty=‘l2’</a:t>
                </a:r>
                <a:r>
                  <a:rPr lang="en-US" dirty="0"/>
                  <a:t> — use </a:t>
                </a:r>
                <a:r>
                  <a:rPr lang="en-US" dirty="0">
                    <a:latin typeface="Courier" pitchFamily="2" charset="0"/>
                  </a:rPr>
                  <a:t>‘l2’</a:t>
                </a:r>
                <a:r>
                  <a:rPr lang="en-US" dirty="0"/>
                  <a:t> (default) or </a:t>
                </a:r>
                <a:r>
                  <a:rPr lang="en-US" dirty="0">
                    <a:latin typeface="Courier" pitchFamily="2" charset="0"/>
                  </a:rPr>
                  <a:t>‘l1’</a:t>
                </a:r>
                <a:r>
                  <a:rPr lang="en-US" dirty="0"/>
                  <a:t> penalty, or </a:t>
                </a:r>
                <a:r>
                  <a:rPr lang="en-US" dirty="0">
                    <a:latin typeface="Courier" pitchFamily="2" charset="0"/>
                  </a:rPr>
                  <a:t>‘none’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latin typeface="Courier" pitchFamily="2" charset="0"/>
                  </a:rPr>
                  <a:t>C=1.0</a:t>
                </a:r>
                <a:r>
                  <a:rPr lang="en-US" dirty="0"/>
                  <a:t> — Regularization parameter,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in linear regression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E3473-4E11-A296-F669-FB90C1EF3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1CD04-A980-CF31-E843-A108FA7C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80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D3D1-8075-C710-4484-248C5F7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dirty="0"/>
              <a:t>Non-linearity</a:t>
            </a:r>
          </a:p>
        </p:txBody>
      </p:sp>
      <p:pic>
        <p:nvPicPr>
          <p:cNvPr id="5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8182A584-955A-AC3E-A023-1B5573EF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93" y="1383189"/>
            <a:ext cx="10313531" cy="48215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273AF-99AC-069C-B44A-E542D3BC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D4FB-5009-80E5-8650-ADAE3D16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D02A-7623-87A1-BF5F-E0B2BBE70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6833794" cy="5124749"/>
          </a:xfrm>
        </p:spPr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Uses a subset of training points in the decision function (called support vectors)</a:t>
            </a:r>
            <a:endParaRPr lang="en-US" dirty="0"/>
          </a:p>
          <a:p>
            <a:r>
              <a:rPr lang="en-US" dirty="0"/>
              <a:t>Incorporates the kernel trick, so complex non-linearities can be added</a:t>
            </a:r>
          </a:p>
          <a:p>
            <a:pPr lvl="1"/>
            <a:r>
              <a:rPr lang="en-US" dirty="0"/>
              <a:t>Cool trick: Gaussian kernel corresponds to </a:t>
            </a:r>
            <a:r>
              <a:rPr lang="en-US" i="1" dirty="0"/>
              <a:t>infinite </a:t>
            </a:r>
            <a:r>
              <a:rPr lang="en-US" dirty="0"/>
              <a:t>features</a:t>
            </a:r>
          </a:p>
          <a:p>
            <a:pPr lvl="1"/>
            <a:r>
              <a:rPr lang="en-US" dirty="0"/>
              <a:t>Any data set becomes linear with a sufficiently fine-grained Gaussian kernel</a:t>
            </a:r>
          </a:p>
          <a:p>
            <a:pPr lvl="1"/>
            <a:r>
              <a:rPr lang="en-US" dirty="0"/>
              <a:t>Note: it is not always a good idea to make your data perfectly linearly separable!</a:t>
            </a:r>
          </a:p>
          <a:p>
            <a:r>
              <a:rPr lang="en-US" dirty="0"/>
              <a:t>Adds another constraint: focuses only on points near the decision boundary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6B4E5-9254-3126-2A2D-CCD2EF5E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4C58F-F066-65B7-C224-165C0676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76" y="1231602"/>
            <a:ext cx="3820848" cy="20059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0BED21-A524-6C51-4E35-6EAB78F86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r="8568"/>
          <a:stretch/>
        </p:blipFill>
        <p:spPr bwMode="auto">
          <a:xfrm>
            <a:off x="8012775" y="3714784"/>
            <a:ext cx="3820848" cy="165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9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8A96-FF9B-55B8-4A5A-248C110B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AB42-4414-474C-0CD4-18558433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scikit-learn-</a:t>
            </a:r>
            <a:r>
              <a:rPr lang="en-US" dirty="0" err="1">
                <a:hlinkClick r:id="rId2"/>
              </a:rPr>
              <a:t>svm</a:t>
            </a:r>
            <a:r>
              <a:rPr lang="en-US" dirty="0"/>
              <a:t> 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svm_clf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svm.SVC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C=1.0</a:t>
            </a:r>
            <a:r>
              <a:rPr lang="en-US" dirty="0"/>
              <a:t> — regularization parameter, as in logistic regression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kernel=‘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the type of kernel to use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Gaussian or radial basis function kernel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‘linear’</a:t>
            </a:r>
            <a:r>
              <a:rPr lang="en-US" dirty="0"/>
              <a:t> — Introduces no non-linearities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‘poly’</a:t>
            </a:r>
            <a:r>
              <a:rPr lang="en-US" dirty="0"/>
              <a:t> — polynomial non-linearities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degree</a:t>
            </a:r>
            <a:r>
              <a:rPr lang="en-US" dirty="0"/>
              <a:t> — of the polynomial in </a:t>
            </a:r>
            <a:r>
              <a:rPr lang="en-US" dirty="0">
                <a:latin typeface="Courier" pitchFamily="2" charset="0"/>
              </a:rPr>
              <a:t>‘poly’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gamma</a:t>
            </a:r>
            <a:r>
              <a:rPr lang="en-US" dirty="0"/>
              <a:t> — smaller gamma means more complex non-linearities for </a:t>
            </a:r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probability=False</a:t>
            </a:r>
            <a:r>
              <a:rPr lang="en-US" dirty="0"/>
              <a:t> — whether to enable probability estimates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decision_function</a:t>
            </a:r>
            <a:r>
              <a:rPr lang="en-US" dirty="0">
                <a:latin typeface="Courier" pitchFamily="2" charset="0"/>
              </a:rPr>
              <a:t>=‘</a:t>
            </a:r>
            <a:r>
              <a:rPr lang="en-US" dirty="0" err="1">
                <a:latin typeface="Courier" pitchFamily="2" charset="0"/>
              </a:rPr>
              <a:t>ovr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how to handle multi-class classification</a:t>
            </a:r>
          </a:p>
          <a:p>
            <a:pPr lvl="2"/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ovr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one-vs-rest: one model for each class</a:t>
            </a:r>
          </a:p>
          <a:p>
            <a:pPr lvl="2"/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ovo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one-vs-one: one model for each pair of classes (quadratically many!)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E000-6BE6-05FE-4294-0F675E3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8BAC-4C83-5F11-53B2-074D994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C49DA-1654-4D98-1475-BB4A2DB72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7606152" cy="5124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lvl="1"/>
                <a:r>
                  <a:rPr lang="en-US" dirty="0"/>
                  <a:t>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;</a:t>
                </a:r>
                <a:r>
                  <a:rPr lang="en-US" dirty="0">
                    <a:solidFill>
                      <a:srgbClr val="21252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 </a:t>
                </a:r>
                <a:r>
                  <a:rPr lang="en-US" dirty="0">
                    <a:solidFill>
                      <a:srgbClr val="202124"/>
                    </a:solidFill>
                  </a:rPr>
                  <a:t>is the number of input dimensions (features)</a:t>
                </a:r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, </a:t>
                </a:r>
                <a:r>
                  <a:rPr lang="en-US" dirty="0">
                    <a:solidFill>
                      <a:srgbClr val="202124"/>
                    </a:solidFill>
                  </a:rPr>
                  <a:t>and</a:t>
                </a:r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 </a:t>
                </a:r>
                <a:r>
                  <a:rPr lang="en-US" dirty="0">
                    <a:solidFill>
                      <a:srgbClr val="202124"/>
                    </a:solidFill>
                  </a:rPr>
                  <a:t>is the number of output dimensions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Each neuron in the hidden layer transforms the values from the previous layer with a weighted linear summation</a:t>
                </a:r>
                <a:r>
                  <a:rPr lang="en-US" b="0" dirty="0">
                    <a:solidFill>
                      <a:srgbClr val="21252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F</a:t>
                </a:r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ollowed by a non-linear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. 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The output layer receives the values from the last hidden layer and transforms them into output values.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C49DA-1654-4D98-1475-BB4A2DB72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7606152" cy="5124749"/>
              </a:xfrm>
              <a:blipFill>
                <a:blip r:embed="rId3"/>
                <a:stretch>
                  <a:fillRect l="-1362" t="-1189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4371-83F5-3D05-A4DA-BC4B37C6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43F3E7-EF77-2BA3-4E8B-31D2DE57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74" y="1322773"/>
            <a:ext cx="3155950" cy="342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81E1-9F15-08C9-A4A3-DE1350A0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B85D-DE51-9B67-C0DF-9F3F78A7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scikit-learn-</a:t>
            </a:r>
            <a:r>
              <a:rPr lang="en-US" dirty="0" err="1">
                <a:hlinkClick r:id="rId2"/>
              </a:rPr>
              <a:t>nn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mlp</a:t>
            </a:r>
            <a:endParaRPr lang="en-US" dirty="0"/>
          </a:p>
          <a:p>
            <a:r>
              <a:rPr lang="en-US" dirty="0"/>
              <a:t>Method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mlp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neural_network.MLPClassifier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 err="1">
                <a:latin typeface="Courier"/>
              </a:rPr>
              <a:t>hidden_layer_sizes</a:t>
            </a:r>
            <a:r>
              <a:rPr lang="en-US" dirty="0">
                <a:latin typeface="Courier"/>
              </a:rPr>
              <a:t>=(100,10,) </a:t>
            </a:r>
            <a:r>
              <a:rPr lang="en-US" dirty="0"/>
              <a:t>– array of number of neurons in each layer</a:t>
            </a:r>
          </a:p>
          <a:p>
            <a:pPr lvl="1"/>
            <a:r>
              <a:rPr lang="en-US" dirty="0">
                <a:latin typeface="Courier"/>
              </a:rPr>
              <a:t>activation=‘</a:t>
            </a:r>
            <a:r>
              <a:rPr lang="en-US" dirty="0" err="1">
                <a:latin typeface="Courier"/>
              </a:rPr>
              <a:t>relu</a:t>
            </a:r>
            <a:r>
              <a:rPr lang="en-US" dirty="0">
                <a:latin typeface="Courier"/>
              </a:rPr>
              <a:t>’ </a:t>
            </a:r>
            <a:r>
              <a:rPr lang="en-US" dirty="0"/>
              <a:t>– non-linearity for the hidden layers</a:t>
            </a:r>
          </a:p>
          <a:p>
            <a:pPr lvl="1"/>
            <a:r>
              <a:rPr lang="en-US" dirty="0">
                <a:latin typeface="Courier"/>
              </a:rPr>
              <a:t>solver=‘</a:t>
            </a:r>
            <a:r>
              <a:rPr lang="en-US" dirty="0" err="1">
                <a:latin typeface="Courier"/>
              </a:rPr>
              <a:t>sgd</a:t>
            </a:r>
            <a:r>
              <a:rPr lang="en-US" dirty="0">
                <a:latin typeface="Courier"/>
              </a:rPr>
              <a:t>’ </a:t>
            </a:r>
            <a:r>
              <a:rPr lang="en-US" dirty="0"/>
              <a:t>– weight optimization method</a:t>
            </a:r>
          </a:p>
          <a:p>
            <a:pPr lvl="1"/>
            <a:r>
              <a:rPr lang="en-US" dirty="0">
                <a:latin typeface="Courier"/>
              </a:rPr>
              <a:t>alpha=0.0001 </a:t>
            </a:r>
            <a:r>
              <a:rPr lang="en-US" dirty="0"/>
              <a:t>– strength of L2 regularization</a:t>
            </a:r>
          </a:p>
          <a:p>
            <a:pPr lvl="1"/>
            <a:r>
              <a:rPr lang="en-US" dirty="0" err="1">
                <a:latin typeface="Courier"/>
              </a:rPr>
              <a:t>learning_rate_init</a:t>
            </a:r>
            <a:r>
              <a:rPr lang="en-US" dirty="0">
                <a:latin typeface="Courier"/>
              </a:rPr>
              <a:t>=0.001 </a:t>
            </a:r>
            <a:r>
              <a:rPr lang="en-US" dirty="0"/>
              <a:t>– step-size for updating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4C6E8-DE8E-379D-1A95-3991B38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0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3739-5472-06AE-DC29-215BFA1C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much more to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EF0C-0A33-E638-D4EA-43B890350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>
                <a:hlinkClick r:id="rId3"/>
              </a:rPr>
              <a:t>https://scikit-learn.org/stable/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can find example implementations of various classification models</a:t>
            </a:r>
          </a:p>
          <a:p>
            <a:pPr lvl="1"/>
            <a:r>
              <a:rPr lang="en-US" dirty="0"/>
              <a:t>You can also find examples of data preprocessing techniques</a:t>
            </a:r>
          </a:p>
          <a:p>
            <a:endParaRPr lang="en-US" dirty="0"/>
          </a:p>
          <a:p>
            <a:r>
              <a:rPr lang="en-US" dirty="0"/>
              <a:t>Further Reading: </a:t>
            </a:r>
            <a:r>
              <a:rPr lang="en-US" dirty="0" err="1">
                <a:hlinkClick r:id="rId4"/>
              </a:rPr>
              <a:t>PyTorch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Python package with more capabilities</a:t>
            </a:r>
          </a:p>
          <a:p>
            <a:pPr lvl="2"/>
            <a:r>
              <a:rPr lang="en-US" dirty="0"/>
              <a:t>Tensor computation with strong GPU acceleration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5"/>
              </a:rPr>
              <a:t>https://github.com/pytorch/examples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Tutorials: </a:t>
            </a:r>
            <a:r>
              <a:rPr lang="en-US" dirty="0">
                <a:hlinkClick r:id="rId6"/>
              </a:rPr>
              <a:t>https://github.com/yunjey/pytorch-tutorial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593F-F068-B3FD-6A86-95356674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5B2D-79B5-DFB2-C1AB-DE20598D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082273C-C127-C1E9-5B80-6B4CF321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58" y="2057930"/>
            <a:ext cx="4858000" cy="330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A9EDF-7B39-EA80-AD63-54C96CD8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 descr="IRIS Flowers Classification Using Machine Learning - Analytics Vidhya">
            <a:extLst>
              <a:ext uri="{FF2B5EF4-FFF2-40B4-BE49-F238E27FC236}">
                <a16:creationId xmlns:a16="http://schemas.microsoft.com/office/drawing/2014/main" id="{62ABDD92-52B8-CF03-F4F8-1992E7C1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80" y="2714625"/>
            <a:ext cx="32004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0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47" y="1721507"/>
            <a:ext cx="10977353" cy="43109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8F1723-A899-DCB3-722E-9396CE8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Adult</a:t>
            </a:r>
          </a:p>
        </p:txBody>
      </p:sp>
    </p:spTree>
    <p:extLst>
      <p:ext uri="{BB962C8B-B14F-4D97-AF65-F5344CB8AC3E}">
        <p14:creationId xmlns:p14="http://schemas.microsoft.com/office/powerpoint/2010/main" val="101576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3B31-F618-AF84-F2D1-3E5F3036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Pre-processed Adult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0641C-BA2E-09AE-0064-B9D68209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C3E032-F5E1-75D5-4366-020FFC4E7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8" y="1930125"/>
            <a:ext cx="9531840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7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393-0604-7657-D8D3-03A99E76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B22-FBA9-9481-2FB3-043C661E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6664682" cy="51247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Manipulation of data before use</a:t>
            </a:r>
          </a:p>
          <a:p>
            <a:r>
              <a:rPr lang="en-US" dirty="0"/>
              <a:t>Transform plain-text information to numerical data that can be used in computations</a:t>
            </a:r>
          </a:p>
          <a:p>
            <a:r>
              <a:rPr lang="en-US" dirty="0"/>
              <a:t>Fill or discard missing values</a:t>
            </a:r>
          </a:p>
          <a:p>
            <a:r>
              <a:rPr lang="en-US" dirty="0"/>
              <a:t>One-hot encoding</a:t>
            </a:r>
          </a:p>
          <a:p>
            <a:r>
              <a:rPr lang="en-US" dirty="0"/>
              <a:t>Transform numerical attributes to specific ranges </a:t>
            </a:r>
          </a:p>
          <a:p>
            <a:r>
              <a:rPr lang="en-US" dirty="0"/>
              <a:t>Reduce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D452-DBA0-918A-9FFE-42ECBE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73A81A-A09E-8411-3A30-59E104901AC8}"/>
              </a:ext>
            </a:extLst>
          </p:cNvPr>
          <p:cNvGrpSpPr/>
          <p:nvPr/>
        </p:nvGrpSpPr>
        <p:grpSpPr>
          <a:xfrm>
            <a:off x="7885359" y="2172915"/>
            <a:ext cx="4055841" cy="3078550"/>
            <a:chOff x="7777783" y="2005141"/>
            <a:chExt cx="4055841" cy="307855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980DB04-6452-5B3C-0D23-8E126AB9F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7783" y="2005141"/>
              <a:ext cx="4055841" cy="2847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C17B4-CD61-DCF5-9258-1E0486782A01}"/>
                </a:ext>
              </a:extLst>
            </p:cNvPr>
            <p:cNvSpPr txBox="1"/>
            <p:nvPr/>
          </p:nvSpPr>
          <p:spPr>
            <a:xfrm>
              <a:off x="8447873" y="4852859"/>
              <a:ext cx="33857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https://www.geeksforgeeks.org/data-preprocessing-in-data-mining/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32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393-0604-7657-D8D3-03A99E76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B22-FBA9-9481-2FB3-043C661E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5597882" cy="51247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decide?</a:t>
            </a:r>
          </a:p>
          <a:p>
            <a:r>
              <a:rPr lang="en-US" dirty="0"/>
              <a:t>Domain knowledge</a:t>
            </a:r>
          </a:p>
          <a:p>
            <a:r>
              <a:rPr lang="en-US" dirty="0"/>
              <a:t>Analyze data statistics; </a:t>
            </a:r>
            <a:r>
              <a:rPr lang="en-US" i="1" dirty="0"/>
              <a:t>you can do this analysis with Pandas and NumPy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D452-DBA0-918A-9FFE-42ECBE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2A6A-9A55-2E27-09DC-6EF16F98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91" y="1552939"/>
            <a:ext cx="4776916" cy="48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CE3B-6F9C-E7E2-8B24-ECBC9D12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Adult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2318-C07A-0EC6-AD7B-8F7C8CF3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perform the following operations </a:t>
            </a:r>
          </a:p>
          <a:p>
            <a:pPr lvl="1"/>
            <a:r>
              <a:rPr lang="en-US" dirty="0"/>
              <a:t>Refer to Task 1 notebook for code</a:t>
            </a:r>
          </a:p>
          <a:p>
            <a:r>
              <a:rPr lang="en-US" dirty="0"/>
              <a:t>Clean data</a:t>
            </a:r>
          </a:p>
          <a:p>
            <a:pPr lvl="1"/>
            <a:r>
              <a:rPr lang="en-US" dirty="0"/>
              <a:t>Remove “.” from income</a:t>
            </a:r>
          </a:p>
          <a:p>
            <a:pPr lvl="1"/>
            <a:r>
              <a:rPr lang="en-US" dirty="0"/>
              <a:t>Remove “?”</a:t>
            </a:r>
          </a:p>
          <a:p>
            <a:r>
              <a:rPr lang="en-US" dirty="0"/>
              <a:t>Reduce dimensions</a:t>
            </a:r>
          </a:p>
          <a:p>
            <a:pPr lvl="1"/>
            <a:r>
              <a:rPr lang="en-US" dirty="0"/>
              <a:t>Select only categorical attributes</a:t>
            </a:r>
          </a:p>
          <a:p>
            <a:r>
              <a:rPr lang="en-US" dirty="0"/>
              <a:t>Transform</a:t>
            </a:r>
          </a:p>
          <a:p>
            <a:pPr lvl="1"/>
            <a:r>
              <a:rPr lang="en-US" dirty="0"/>
              <a:t>One-hot encoding</a:t>
            </a:r>
          </a:p>
          <a:p>
            <a:r>
              <a:rPr lang="en-US" dirty="0"/>
              <a:t>Add missing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D4F5-2251-C4CA-F52C-F1324F12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2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3B03-13A0-D842-8318-93DF7F35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B6F0-9A32-FD46-9FCA-E8226267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Specifically, statistical machine learning</a:t>
            </a:r>
          </a:p>
          <a:p>
            <a:r>
              <a:rPr lang="en-US" dirty="0"/>
              <a:t>Divided into </a:t>
            </a:r>
            <a:r>
              <a:rPr lang="en-US" dirty="0">
                <a:solidFill>
                  <a:srgbClr val="FF0000"/>
                </a:solidFill>
              </a:rPr>
              <a:t>supervised learning</a:t>
            </a:r>
            <a:r>
              <a:rPr lang="en-US" dirty="0"/>
              <a:t>, unsupervised learning, and reinforcement learning</a:t>
            </a:r>
          </a:p>
          <a:p>
            <a:pPr lvl="1"/>
            <a:r>
              <a:rPr lang="en-US" dirty="0"/>
              <a:t>No support for RL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High-level: learn to predict </a:t>
            </a:r>
            <a:r>
              <a:rPr lang="en-US" i="1" dirty="0"/>
              <a:t>something</a:t>
            </a:r>
            <a:r>
              <a:rPr lang="en-US" dirty="0"/>
              <a:t> from data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D5580-7747-309C-4A82-937464C2490D}"/>
              </a:ext>
            </a:extLst>
          </p:cNvPr>
          <p:cNvSpPr txBox="1"/>
          <p:nvPr/>
        </p:nvSpPr>
        <p:spPr>
          <a:xfrm>
            <a:off x="6248400" y="6017797"/>
            <a:ext cx="574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 </a:t>
            </a:r>
            <a:r>
              <a:rPr lang="en-US" sz="1600" dirty="0">
                <a:hlinkClick r:id="rId2"/>
              </a:rPr>
              <a:t>https://jorge-a-mendez.github.io/teaching/</a:t>
            </a:r>
            <a:r>
              <a:rPr lang="en-US" sz="16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D144-627B-730A-FC49-5A147A74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570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7898</TotalTime>
  <Words>1459</Words>
  <Application>Microsoft Office PowerPoint</Application>
  <PresentationFormat>Widescreen</PresentationFormat>
  <Paragraphs>219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Calibri</vt:lpstr>
      <vt:lpstr>Cambria Math</vt:lpstr>
      <vt:lpstr>Courier</vt:lpstr>
      <vt:lpstr>Times New Roman</vt:lpstr>
      <vt:lpstr>1_Office Theme</vt:lpstr>
      <vt:lpstr>MDaS Bootcamp: Python for Machine Learning</vt:lpstr>
      <vt:lpstr>Outline</vt:lpstr>
      <vt:lpstr>Dataset: Iris</vt:lpstr>
      <vt:lpstr>Dataset: Adult</vt:lpstr>
      <vt:lpstr>Dataset: Pre-processed Adult</vt:lpstr>
      <vt:lpstr>Data Preprocessing</vt:lpstr>
      <vt:lpstr>Data Preprocessing</vt:lpstr>
      <vt:lpstr>Data Preprocessing: Adult</vt:lpstr>
      <vt:lpstr>What is machine learning?</vt:lpstr>
      <vt:lpstr>Supervised learning: Classification</vt:lpstr>
      <vt:lpstr>Supervised learning: Regression</vt:lpstr>
      <vt:lpstr>How to solve ML?</vt:lpstr>
      <vt:lpstr>ML in scikit-learn</vt:lpstr>
      <vt:lpstr>Tree-based model</vt:lpstr>
      <vt:lpstr>Decision Trees in scikit-learn</vt:lpstr>
      <vt:lpstr>Probabilistic Model</vt:lpstr>
      <vt:lpstr>Naïve Bayes in scikit-learn</vt:lpstr>
      <vt:lpstr>Linear Regression</vt:lpstr>
      <vt:lpstr>Linear Regression in scikit-learn</vt:lpstr>
      <vt:lpstr>Logistic Regression</vt:lpstr>
      <vt:lpstr>Logistic Regression in scikit-learn</vt:lpstr>
      <vt:lpstr>Non-linearity</vt:lpstr>
      <vt:lpstr>Support Vector Machines</vt:lpstr>
      <vt:lpstr>SVMs in scikit-learn</vt:lpstr>
      <vt:lpstr>Neural Networks</vt:lpstr>
      <vt:lpstr>Neural Networks in scikit-learn</vt:lpstr>
      <vt:lpstr>There’s much more to scikit-learn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SNP and Quantitative Trait Association from GWAS Catalog Using CLG Bayesian Network</dc:title>
  <dc:creator>Lu Zhang</dc:creator>
  <cp:lastModifiedBy>Karuna Bhaila</cp:lastModifiedBy>
  <cp:revision>307</cp:revision>
  <dcterms:created xsi:type="dcterms:W3CDTF">2017-11-05T15:44:44Z</dcterms:created>
  <dcterms:modified xsi:type="dcterms:W3CDTF">2024-04-01T15:57:49Z</dcterms:modified>
</cp:coreProperties>
</file>